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2" r:id="rId1"/>
    <p:sldMasterId id="2147483956" r:id="rId2"/>
  </p:sldMasterIdLst>
  <p:notesMasterIdLst>
    <p:notesMasterId r:id="rId45"/>
  </p:notesMasterIdLst>
  <p:sldIdLst>
    <p:sldId id="413" r:id="rId3"/>
    <p:sldId id="417" r:id="rId4"/>
    <p:sldId id="463" r:id="rId5"/>
    <p:sldId id="418" r:id="rId6"/>
    <p:sldId id="455" r:id="rId7"/>
    <p:sldId id="464" r:id="rId8"/>
    <p:sldId id="457" r:id="rId9"/>
    <p:sldId id="419" r:id="rId10"/>
    <p:sldId id="420" r:id="rId11"/>
    <p:sldId id="424" r:id="rId12"/>
    <p:sldId id="423" r:id="rId13"/>
    <p:sldId id="422" r:id="rId14"/>
    <p:sldId id="428" r:id="rId15"/>
    <p:sldId id="421" r:id="rId16"/>
    <p:sldId id="471" r:id="rId17"/>
    <p:sldId id="427" r:id="rId18"/>
    <p:sldId id="426" r:id="rId19"/>
    <p:sldId id="425" r:id="rId20"/>
    <p:sldId id="432" r:id="rId21"/>
    <p:sldId id="430" r:id="rId22"/>
    <p:sldId id="431" r:id="rId23"/>
    <p:sldId id="436" r:id="rId24"/>
    <p:sldId id="437" r:id="rId25"/>
    <p:sldId id="445" r:id="rId26"/>
    <p:sldId id="440" r:id="rId27"/>
    <p:sldId id="441" r:id="rId28"/>
    <p:sldId id="442" r:id="rId29"/>
    <p:sldId id="429" r:id="rId30"/>
    <p:sldId id="458" r:id="rId31"/>
    <p:sldId id="446" r:id="rId32"/>
    <p:sldId id="447" r:id="rId33"/>
    <p:sldId id="439" r:id="rId34"/>
    <p:sldId id="469" r:id="rId35"/>
    <p:sldId id="438" r:id="rId36"/>
    <p:sldId id="470" r:id="rId37"/>
    <p:sldId id="459" r:id="rId38"/>
    <p:sldId id="460" r:id="rId39"/>
    <p:sldId id="461" r:id="rId40"/>
    <p:sldId id="462" r:id="rId41"/>
    <p:sldId id="465" r:id="rId42"/>
    <p:sldId id="467" r:id="rId43"/>
    <p:sldId id="468" r:id="rId44"/>
  </p:sldIdLst>
  <p:sldSz cx="12192000" cy="6858000"/>
  <p:notesSz cx="6858000" cy="9144000"/>
  <p:defaultTextStyle>
    <a:defPPr>
      <a:defRPr lang="zh-CN"/>
    </a:defPPr>
    <a:lvl1pPr algn="l" rtl="0" eaLnBrk="0" fontAlgn="base" hangingPunct="0">
      <a:spcBef>
        <a:spcPct val="0"/>
      </a:spcBef>
      <a:spcAft>
        <a:spcPct val="0"/>
      </a:spcAft>
      <a:defRPr kern="1200">
        <a:solidFill>
          <a:schemeClr val="tx1"/>
        </a:solidFill>
        <a:latin typeface="Arial" pitchFamily="34" charset="0"/>
        <a:ea typeface="宋体" pitchFamily="2" charset="-122"/>
        <a:cs typeface="+mn-cs"/>
      </a:defRPr>
    </a:lvl1pPr>
    <a:lvl2pPr marL="457200" algn="l" rtl="0" eaLnBrk="0" fontAlgn="base" hangingPunct="0">
      <a:spcBef>
        <a:spcPct val="0"/>
      </a:spcBef>
      <a:spcAft>
        <a:spcPct val="0"/>
      </a:spcAft>
      <a:defRPr kern="1200">
        <a:solidFill>
          <a:schemeClr val="tx1"/>
        </a:solidFill>
        <a:latin typeface="Arial" pitchFamily="34" charset="0"/>
        <a:ea typeface="宋体" pitchFamily="2" charset="-122"/>
        <a:cs typeface="+mn-cs"/>
      </a:defRPr>
    </a:lvl2pPr>
    <a:lvl3pPr marL="914400" algn="l" rtl="0" eaLnBrk="0" fontAlgn="base" hangingPunct="0">
      <a:spcBef>
        <a:spcPct val="0"/>
      </a:spcBef>
      <a:spcAft>
        <a:spcPct val="0"/>
      </a:spcAft>
      <a:defRPr kern="1200">
        <a:solidFill>
          <a:schemeClr val="tx1"/>
        </a:solidFill>
        <a:latin typeface="Arial" pitchFamily="34" charset="0"/>
        <a:ea typeface="宋体" pitchFamily="2" charset="-122"/>
        <a:cs typeface="+mn-cs"/>
      </a:defRPr>
    </a:lvl3pPr>
    <a:lvl4pPr marL="1371600" algn="l" rtl="0" eaLnBrk="0" fontAlgn="base" hangingPunct="0">
      <a:spcBef>
        <a:spcPct val="0"/>
      </a:spcBef>
      <a:spcAft>
        <a:spcPct val="0"/>
      </a:spcAft>
      <a:defRPr kern="1200">
        <a:solidFill>
          <a:schemeClr val="tx1"/>
        </a:solidFill>
        <a:latin typeface="Arial" pitchFamily="34" charset="0"/>
        <a:ea typeface="宋体" pitchFamily="2" charset="-122"/>
        <a:cs typeface="+mn-cs"/>
      </a:defRPr>
    </a:lvl4pPr>
    <a:lvl5pPr marL="1828800" algn="l" rtl="0" eaLnBrk="0" fontAlgn="base" hangingPunct="0">
      <a:spcBef>
        <a:spcPct val="0"/>
      </a:spcBef>
      <a:spcAft>
        <a:spcPct val="0"/>
      </a:spcAft>
      <a:defRPr kern="1200">
        <a:solidFill>
          <a:schemeClr val="tx1"/>
        </a:solidFill>
        <a:latin typeface="Arial" pitchFamily="34" charset="0"/>
        <a:ea typeface="宋体" pitchFamily="2" charset="-122"/>
        <a:cs typeface="+mn-cs"/>
      </a:defRPr>
    </a:lvl5pPr>
    <a:lvl6pPr marL="2286000" algn="l" defTabSz="914400" rtl="0" eaLnBrk="1" latinLnBrk="0" hangingPunct="1">
      <a:defRPr kern="1200">
        <a:solidFill>
          <a:schemeClr val="tx1"/>
        </a:solidFill>
        <a:latin typeface="Arial" pitchFamily="34" charset="0"/>
        <a:ea typeface="宋体" pitchFamily="2" charset="-122"/>
        <a:cs typeface="+mn-cs"/>
      </a:defRPr>
    </a:lvl6pPr>
    <a:lvl7pPr marL="2743200" algn="l" defTabSz="914400" rtl="0" eaLnBrk="1" latinLnBrk="0" hangingPunct="1">
      <a:defRPr kern="1200">
        <a:solidFill>
          <a:schemeClr val="tx1"/>
        </a:solidFill>
        <a:latin typeface="Arial" pitchFamily="34" charset="0"/>
        <a:ea typeface="宋体" pitchFamily="2" charset="-122"/>
        <a:cs typeface="+mn-cs"/>
      </a:defRPr>
    </a:lvl7pPr>
    <a:lvl8pPr marL="3200400" algn="l" defTabSz="914400" rtl="0" eaLnBrk="1" latinLnBrk="0" hangingPunct="1">
      <a:defRPr kern="1200">
        <a:solidFill>
          <a:schemeClr val="tx1"/>
        </a:solidFill>
        <a:latin typeface="Arial" pitchFamily="34" charset="0"/>
        <a:ea typeface="宋体" pitchFamily="2" charset="-122"/>
        <a:cs typeface="+mn-cs"/>
      </a:defRPr>
    </a:lvl8pPr>
    <a:lvl9pPr marL="3657600" algn="l" defTabSz="914400" rtl="0" eaLnBrk="1" latinLnBrk="0" hangingPunct="1">
      <a:defRPr kern="1200">
        <a:solidFill>
          <a:schemeClr val="tx1"/>
        </a:solidFill>
        <a:latin typeface="Arial" pitchFamily="34" charset="0"/>
        <a:ea typeface="宋体" pitchFamily="2" charset="-122"/>
        <a:cs typeface="+mn-cs"/>
      </a:defRPr>
    </a:lvl9pPr>
  </p:defaultTextStyle>
  <p:extLst>
    <p:ext uri="{EFAFB233-063F-42B5-8137-9DF3F51BA10A}">
      <p15:sldGuideLst xmlns:p15="http://schemas.microsoft.com/office/powerpoint/2012/main" xmlns="">
        <p15:guide id="1" orient="horz" pos="2150">
          <p15:clr>
            <a:srgbClr val="A4A3A4"/>
          </p15:clr>
        </p15:guide>
        <p15:guide id="2" pos="387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81D5C"/>
    <a:srgbClr val="5A1B58"/>
    <a:srgbClr val="FFFF00"/>
    <a:srgbClr val="66FF33"/>
    <a:srgbClr val="FFFF66"/>
    <a:srgbClr val="99FF33"/>
    <a:srgbClr val="CCFF66"/>
    <a:srgbClr val="66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561"/>
    <p:restoredTop sz="91515"/>
  </p:normalViewPr>
  <p:slideViewPr>
    <p:cSldViewPr>
      <p:cViewPr varScale="1">
        <p:scale>
          <a:sx n="104" d="100"/>
          <a:sy n="104" d="100"/>
        </p:scale>
        <p:origin x="-690" y="-96"/>
      </p:cViewPr>
      <p:guideLst>
        <p:guide orient="horz" pos="2150"/>
        <p:guide pos="3871"/>
      </p:guideLst>
    </p:cSldViewPr>
  </p:slid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theme" Target="theme/theme1.xml"/><Relationship Id="rId8" Type="http://schemas.openxmlformats.org/officeDocument/2006/relationships/slide" Target="slides/slide6.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62D59E1-F4A3-F14D-9B88-E1E232994290}" type="doc">
      <dgm:prSet loTypeId="urn:microsoft.com/office/officeart/2005/8/layout/hChevron3" loCatId="" qsTypeId="urn:microsoft.com/office/officeart/2005/8/quickstyle/simple4" qsCatId="simple" csTypeId="urn:microsoft.com/office/officeart/2005/8/colors/accent1_2" csCatId="accent1" phldr="1"/>
      <dgm:spPr/>
    </dgm:pt>
    <dgm:pt modelId="{C21EA525-27EF-6143-AF2C-B094B5988750}">
      <dgm:prSet phldrT="[文本]" custT="1"/>
      <dgm:spPr>
        <a:solidFill>
          <a:srgbClr val="5A1B58">
            <a:alpha val="47000"/>
          </a:srgbClr>
        </a:solidFill>
      </dgm:spPr>
      <dgm:t>
        <a:bodyPr/>
        <a:lstStyle/>
        <a:p>
          <a:r>
            <a:rPr lang="zh-CN" altLang="en-US" sz="2800" dirty="0" smtClean="0">
              <a:solidFill>
                <a:sysClr val="windowText" lastClr="000000"/>
              </a:solidFill>
              <a:latin typeface="Microsoft YaHei" charset="0"/>
              <a:ea typeface="Microsoft YaHei" charset="0"/>
              <a:cs typeface="Microsoft YaHei" charset="0"/>
            </a:rPr>
            <a:t>原始资本积累</a:t>
          </a:r>
        </a:p>
        <a:p>
          <a:r>
            <a:rPr lang="zh-CN" altLang="en-US" sz="2800" dirty="0" smtClean="0">
              <a:solidFill>
                <a:sysClr val="windowText" lastClr="000000"/>
              </a:solidFill>
              <a:latin typeface="Microsoft YaHei" charset="0"/>
              <a:ea typeface="Microsoft YaHei" charset="0"/>
              <a:cs typeface="Microsoft YaHei" charset="0"/>
            </a:rPr>
            <a:t>（</a:t>
          </a:r>
          <a:r>
            <a:rPr lang="en-US" altLang="zh-CN" sz="2800" dirty="0" smtClean="0">
              <a:solidFill>
                <a:sysClr val="windowText" lastClr="000000"/>
              </a:solidFill>
              <a:latin typeface="Microsoft YaHei" charset="0"/>
              <a:ea typeface="Microsoft YaHei" charset="0"/>
              <a:cs typeface="Microsoft YaHei" charset="0"/>
            </a:rPr>
            <a:t>14</a:t>
          </a:r>
          <a:r>
            <a:rPr lang="zh-CN" altLang="en-US" sz="2800" dirty="0" smtClean="0">
              <a:solidFill>
                <a:sysClr val="windowText" lastClr="000000"/>
              </a:solidFill>
              <a:latin typeface="Microsoft YaHei" charset="0"/>
              <a:ea typeface="Microsoft YaHei" charset="0"/>
              <a:cs typeface="Microsoft YaHei" charset="0"/>
            </a:rPr>
            <a:t>世纪</a:t>
          </a:r>
          <a:r>
            <a:rPr lang="en-US" altLang="zh-CN" sz="2800" dirty="0" smtClean="0">
              <a:solidFill>
                <a:sysClr val="windowText" lastClr="000000"/>
              </a:solidFill>
              <a:latin typeface="Microsoft YaHei" charset="0"/>
              <a:ea typeface="Microsoft YaHei" charset="0"/>
              <a:cs typeface="Microsoft YaHei" charset="0"/>
            </a:rPr>
            <a:t>—17</a:t>
          </a:r>
          <a:r>
            <a:rPr lang="zh-CN" altLang="en-US" sz="2800" dirty="0" smtClean="0">
              <a:solidFill>
                <a:sysClr val="windowText" lastClr="000000"/>
              </a:solidFill>
              <a:latin typeface="Microsoft YaHei" charset="0"/>
              <a:ea typeface="Microsoft YaHei" charset="0"/>
              <a:cs typeface="Microsoft YaHei" charset="0"/>
            </a:rPr>
            <a:t>世纪）</a:t>
          </a:r>
          <a:endParaRPr lang="zh-CN" altLang="en-US" sz="2800" dirty="0">
            <a:solidFill>
              <a:sysClr val="windowText" lastClr="000000"/>
            </a:solidFill>
            <a:latin typeface="Microsoft YaHei" charset="0"/>
            <a:ea typeface="Microsoft YaHei" charset="0"/>
            <a:cs typeface="Microsoft YaHei" charset="0"/>
          </a:endParaRPr>
        </a:p>
      </dgm:t>
    </dgm:pt>
    <dgm:pt modelId="{5BCA8517-5CA1-9548-8EF1-2ADAA5F0C7BE}" type="parTrans" cxnId="{59C7F043-6514-084E-AE43-ADC37446D3F3}">
      <dgm:prSet/>
      <dgm:spPr/>
      <dgm:t>
        <a:bodyPr/>
        <a:lstStyle/>
        <a:p>
          <a:endParaRPr lang="zh-CN" altLang="en-US"/>
        </a:p>
      </dgm:t>
    </dgm:pt>
    <dgm:pt modelId="{E337506C-DFD9-3147-8986-3A30348E9852}" type="sibTrans" cxnId="{59C7F043-6514-084E-AE43-ADC37446D3F3}">
      <dgm:prSet/>
      <dgm:spPr/>
      <dgm:t>
        <a:bodyPr/>
        <a:lstStyle/>
        <a:p>
          <a:endParaRPr lang="zh-CN" altLang="en-US"/>
        </a:p>
      </dgm:t>
    </dgm:pt>
    <dgm:pt modelId="{AA0EA2BD-2357-964C-8B6D-567C5721B4B3}">
      <dgm:prSet phldrT="[文本]" custT="1"/>
      <dgm:spPr>
        <a:solidFill>
          <a:srgbClr val="5A1B58">
            <a:alpha val="62000"/>
          </a:srgbClr>
        </a:solidFill>
      </dgm:spPr>
      <dgm:t>
        <a:bodyPr/>
        <a:lstStyle/>
        <a:p>
          <a:r>
            <a:rPr lang="zh-CN" altLang="en-US" sz="2800" dirty="0" smtClean="0">
              <a:solidFill>
                <a:sysClr val="windowText" lastClr="000000"/>
              </a:solidFill>
              <a:latin typeface="Microsoft YaHei" charset="0"/>
              <a:ea typeface="Microsoft YaHei" charset="0"/>
              <a:cs typeface="Microsoft YaHei" charset="0"/>
            </a:rPr>
            <a:t>自由竞争</a:t>
          </a:r>
        </a:p>
        <a:p>
          <a:r>
            <a:rPr lang="zh-CN" altLang="en-US" sz="2800" dirty="0" smtClean="0">
              <a:solidFill>
                <a:sysClr val="windowText" lastClr="000000"/>
              </a:solidFill>
              <a:latin typeface="Microsoft YaHei" charset="0"/>
              <a:ea typeface="Microsoft YaHei" charset="0"/>
              <a:cs typeface="Microsoft YaHei" charset="0"/>
            </a:rPr>
            <a:t>（</a:t>
          </a:r>
          <a:r>
            <a:rPr lang="en-US" altLang="zh-CN" sz="2800" dirty="0" smtClean="0">
              <a:solidFill>
                <a:sysClr val="windowText" lastClr="000000"/>
              </a:solidFill>
              <a:latin typeface="Microsoft YaHei" charset="0"/>
              <a:ea typeface="Microsoft YaHei" charset="0"/>
              <a:cs typeface="Microsoft YaHei" charset="0"/>
            </a:rPr>
            <a:t>17</a:t>
          </a:r>
          <a:r>
            <a:rPr lang="zh-CN" altLang="en-US" sz="2800" dirty="0" smtClean="0">
              <a:solidFill>
                <a:sysClr val="windowText" lastClr="000000"/>
              </a:solidFill>
              <a:latin typeface="Microsoft YaHei" charset="0"/>
              <a:ea typeface="Microsoft YaHei" charset="0"/>
              <a:cs typeface="Microsoft YaHei" charset="0"/>
            </a:rPr>
            <a:t>世纪</a:t>
          </a:r>
          <a:r>
            <a:rPr lang="en-US" altLang="zh-CN" sz="2800" dirty="0" smtClean="0">
              <a:solidFill>
                <a:sysClr val="windowText" lastClr="000000"/>
              </a:solidFill>
              <a:latin typeface="Microsoft YaHei" charset="0"/>
              <a:ea typeface="Microsoft YaHei" charset="0"/>
              <a:cs typeface="Microsoft YaHei" charset="0"/>
            </a:rPr>
            <a:t>—19</a:t>
          </a:r>
          <a:r>
            <a:rPr lang="zh-CN" altLang="en-US" sz="2800" dirty="0" smtClean="0">
              <a:solidFill>
                <a:sysClr val="windowText" lastClr="000000"/>
              </a:solidFill>
              <a:latin typeface="Microsoft YaHei" charset="0"/>
              <a:ea typeface="Microsoft YaHei" charset="0"/>
              <a:cs typeface="Microsoft YaHei" charset="0"/>
            </a:rPr>
            <a:t>世纪）</a:t>
          </a:r>
          <a:endParaRPr lang="zh-CN" altLang="en-US" sz="2800" dirty="0">
            <a:solidFill>
              <a:sysClr val="windowText" lastClr="000000"/>
            </a:solidFill>
            <a:latin typeface="Microsoft YaHei" charset="0"/>
            <a:ea typeface="Microsoft YaHei" charset="0"/>
            <a:cs typeface="Microsoft YaHei" charset="0"/>
          </a:endParaRPr>
        </a:p>
      </dgm:t>
    </dgm:pt>
    <dgm:pt modelId="{229DA1E8-7367-854A-9D46-3328FC9D7CD4}" type="parTrans" cxnId="{4ACEECAD-E210-4447-ACC6-D65E9B885B5D}">
      <dgm:prSet/>
      <dgm:spPr/>
      <dgm:t>
        <a:bodyPr/>
        <a:lstStyle/>
        <a:p>
          <a:endParaRPr lang="zh-CN" altLang="en-US"/>
        </a:p>
      </dgm:t>
    </dgm:pt>
    <dgm:pt modelId="{1C590584-C638-9840-87B1-D77FD9B65360}" type="sibTrans" cxnId="{4ACEECAD-E210-4447-ACC6-D65E9B885B5D}">
      <dgm:prSet/>
      <dgm:spPr/>
      <dgm:t>
        <a:bodyPr/>
        <a:lstStyle/>
        <a:p>
          <a:endParaRPr lang="zh-CN" altLang="en-US"/>
        </a:p>
      </dgm:t>
    </dgm:pt>
    <dgm:pt modelId="{FFA85D88-C3D2-664E-BF53-8D07009BB696}" type="pres">
      <dgm:prSet presAssocID="{862D59E1-F4A3-F14D-9B88-E1E232994290}" presName="Name0" presStyleCnt="0">
        <dgm:presLayoutVars>
          <dgm:dir/>
          <dgm:resizeHandles val="exact"/>
        </dgm:presLayoutVars>
      </dgm:prSet>
      <dgm:spPr/>
    </dgm:pt>
    <dgm:pt modelId="{034A702E-8D4D-0940-97F1-88D621C1BEAF}" type="pres">
      <dgm:prSet presAssocID="{C21EA525-27EF-6143-AF2C-B094B5988750}" presName="parTxOnly" presStyleLbl="node1" presStyleIdx="0" presStyleCnt="2">
        <dgm:presLayoutVars>
          <dgm:bulletEnabled val="1"/>
        </dgm:presLayoutVars>
      </dgm:prSet>
      <dgm:spPr/>
      <dgm:t>
        <a:bodyPr/>
        <a:lstStyle/>
        <a:p>
          <a:endParaRPr lang="zh-CN" altLang="en-US"/>
        </a:p>
      </dgm:t>
    </dgm:pt>
    <dgm:pt modelId="{05F2E913-18F2-DB4A-AF27-2DDB0A80630F}" type="pres">
      <dgm:prSet presAssocID="{E337506C-DFD9-3147-8986-3A30348E9852}" presName="parSpace" presStyleCnt="0"/>
      <dgm:spPr/>
    </dgm:pt>
    <dgm:pt modelId="{814FD8A0-5013-6E4B-9C91-C4130FFA8843}" type="pres">
      <dgm:prSet presAssocID="{AA0EA2BD-2357-964C-8B6D-567C5721B4B3}" presName="parTxOnly" presStyleLbl="node1" presStyleIdx="1" presStyleCnt="2" custLinFactNeighborX="-21853" custLinFactNeighborY="4762">
        <dgm:presLayoutVars>
          <dgm:bulletEnabled val="1"/>
        </dgm:presLayoutVars>
      </dgm:prSet>
      <dgm:spPr/>
      <dgm:t>
        <a:bodyPr/>
        <a:lstStyle/>
        <a:p>
          <a:endParaRPr lang="zh-CN" altLang="en-US"/>
        </a:p>
      </dgm:t>
    </dgm:pt>
  </dgm:ptLst>
  <dgm:cxnLst>
    <dgm:cxn modelId="{4ACEECAD-E210-4447-ACC6-D65E9B885B5D}" srcId="{862D59E1-F4A3-F14D-9B88-E1E232994290}" destId="{AA0EA2BD-2357-964C-8B6D-567C5721B4B3}" srcOrd="1" destOrd="0" parTransId="{229DA1E8-7367-854A-9D46-3328FC9D7CD4}" sibTransId="{1C590584-C638-9840-87B1-D77FD9B65360}"/>
    <dgm:cxn modelId="{2412FDBE-BB59-B845-A03F-6110F1FFBD4E}" type="presOf" srcId="{C21EA525-27EF-6143-AF2C-B094B5988750}" destId="{034A702E-8D4D-0940-97F1-88D621C1BEAF}" srcOrd="0" destOrd="0" presId="urn:microsoft.com/office/officeart/2005/8/layout/hChevron3"/>
    <dgm:cxn modelId="{59C7F043-6514-084E-AE43-ADC37446D3F3}" srcId="{862D59E1-F4A3-F14D-9B88-E1E232994290}" destId="{C21EA525-27EF-6143-AF2C-B094B5988750}" srcOrd="0" destOrd="0" parTransId="{5BCA8517-5CA1-9548-8EF1-2ADAA5F0C7BE}" sibTransId="{E337506C-DFD9-3147-8986-3A30348E9852}"/>
    <dgm:cxn modelId="{73BD0B60-499D-4A46-84B7-4F687CFCB4A9}" type="presOf" srcId="{AA0EA2BD-2357-964C-8B6D-567C5721B4B3}" destId="{814FD8A0-5013-6E4B-9C91-C4130FFA8843}" srcOrd="0" destOrd="0" presId="urn:microsoft.com/office/officeart/2005/8/layout/hChevron3"/>
    <dgm:cxn modelId="{B7AE1BBA-547D-A04B-A0C7-CCFEA006F1B9}" type="presOf" srcId="{862D59E1-F4A3-F14D-9B88-E1E232994290}" destId="{FFA85D88-C3D2-664E-BF53-8D07009BB696}" srcOrd="0" destOrd="0" presId="urn:microsoft.com/office/officeart/2005/8/layout/hChevron3"/>
    <dgm:cxn modelId="{178B82DA-6F53-1F4F-8F36-0AF764BBA630}" type="presParOf" srcId="{FFA85D88-C3D2-664E-BF53-8D07009BB696}" destId="{034A702E-8D4D-0940-97F1-88D621C1BEAF}" srcOrd="0" destOrd="0" presId="urn:microsoft.com/office/officeart/2005/8/layout/hChevron3"/>
    <dgm:cxn modelId="{69CF2927-6169-4C4C-939B-4B85D98C012D}" type="presParOf" srcId="{FFA85D88-C3D2-664E-BF53-8D07009BB696}" destId="{05F2E913-18F2-DB4A-AF27-2DDB0A80630F}" srcOrd="1" destOrd="0" presId="urn:microsoft.com/office/officeart/2005/8/layout/hChevron3"/>
    <dgm:cxn modelId="{537C4BE4-AD7D-3143-AAFE-1265255FE00E}" type="presParOf" srcId="{FFA85D88-C3D2-664E-BF53-8D07009BB696}" destId="{814FD8A0-5013-6E4B-9C91-C4130FFA8843}" srcOrd="2"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AD024F1-5EC8-B647-9633-1747483242C2}" type="doc">
      <dgm:prSet loTypeId="urn:microsoft.com/office/officeart/2005/8/layout/radial4" loCatId="" qsTypeId="urn:microsoft.com/office/officeart/2005/8/quickstyle/simple4" qsCatId="simple" csTypeId="urn:microsoft.com/office/officeart/2005/8/colors/accent1_2" csCatId="accent1" phldr="1"/>
      <dgm:spPr/>
      <dgm:t>
        <a:bodyPr/>
        <a:lstStyle/>
        <a:p>
          <a:endParaRPr lang="zh-CN" altLang="en-US"/>
        </a:p>
      </dgm:t>
    </dgm:pt>
    <dgm:pt modelId="{09B32AC4-FFE4-D748-92EC-D1F4E9108568}">
      <dgm:prSet phldrT="[文本]" custT="1"/>
      <dgm:spPr>
        <a:solidFill>
          <a:srgbClr val="5A1B58">
            <a:alpha val="72000"/>
          </a:srgbClr>
        </a:solidFill>
      </dgm:spPr>
      <dgm:t>
        <a:bodyPr/>
        <a:lstStyle/>
        <a:p>
          <a:r>
            <a:rPr lang="zh-CN" altLang="en-US" sz="4800" dirty="0" smtClean="0">
              <a:latin typeface="STKaiti" charset="-122"/>
              <a:ea typeface="STKaiti" charset="-122"/>
              <a:cs typeface="STKaiti" charset="-122"/>
            </a:rPr>
            <a:t>垄断</a:t>
          </a:r>
          <a:endParaRPr lang="zh-CN" altLang="en-US" sz="4800" dirty="0">
            <a:latin typeface="STKaiti" charset="-122"/>
            <a:ea typeface="STKaiti" charset="-122"/>
            <a:cs typeface="STKaiti" charset="-122"/>
          </a:endParaRPr>
        </a:p>
      </dgm:t>
    </dgm:pt>
    <dgm:pt modelId="{F742A241-C198-5E45-869E-03D177741F86}" type="parTrans" cxnId="{B5E828C1-4B17-8E49-8786-019E97FD70EE}">
      <dgm:prSet/>
      <dgm:spPr/>
      <dgm:t>
        <a:bodyPr/>
        <a:lstStyle/>
        <a:p>
          <a:endParaRPr lang="zh-CN" altLang="en-US"/>
        </a:p>
      </dgm:t>
    </dgm:pt>
    <dgm:pt modelId="{D388D7AC-2AB9-C145-ABE7-1130C2E04FBE}" type="sibTrans" cxnId="{B5E828C1-4B17-8E49-8786-019E97FD70EE}">
      <dgm:prSet/>
      <dgm:spPr/>
      <dgm:t>
        <a:bodyPr/>
        <a:lstStyle/>
        <a:p>
          <a:endParaRPr lang="zh-CN" altLang="en-US"/>
        </a:p>
      </dgm:t>
    </dgm:pt>
    <dgm:pt modelId="{A64F103B-D1E9-E74E-AC2F-AB8BE1E76A3B}">
      <dgm:prSet phldrT="[文本]" custT="1"/>
      <dgm:spPr>
        <a:solidFill>
          <a:srgbClr val="5A1B58">
            <a:alpha val="45000"/>
          </a:srgbClr>
        </a:solidFill>
      </dgm:spPr>
      <dgm:t>
        <a:bodyPr/>
        <a:lstStyle/>
        <a:p>
          <a:pPr algn="just">
            <a:lnSpc>
              <a:spcPts val="2500"/>
            </a:lnSpc>
          </a:pPr>
          <a:r>
            <a:rPr lang="zh-CN" altLang="en-US" sz="1800" dirty="0" smtClean="0">
              <a:solidFill>
                <a:sysClr val="windowText" lastClr="000000"/>
              </a:solidFill>
              <a:latin typeface="STKaiti" charset="-122"/>
              <a:ea typeface="STKaiti" charset="-122"/>
              <a:cs typeface="STKaiti" charset="-122"/>
            </a:rPr>
            <a:t>（</a:t>
          </a:r>
          <a:r>
            <a:rPr lang="en-US" altLang="zh-CN" sz="1800" dirty="0" smtClean="0">
              <a:solidFill>
                <a:sysClr val="windowText" lastClr="000000"/>
              </a:solidFill>
              <a:latin typeface="STKaiti" charset="-122"/>
              <a:ea typeface="STKaiti" charset="-122"/>
              <a:cs typeface="STKaiti" charset="-122"/>
            </a:rPr>
            <a:t>1</a:t>
          </a:r>
          <a:r>
            <a:rPr lang="zh-CN" altLang="en-US" sz="1800" dirty="0" smtClean="0">
              <a:solidFill>
                <a:sysClr val="windowText" lastClr="000000"/>
              </a:solidFill>
              <a:latin typeface="STKaiti" charset="-122"/>
              <a:ea typeface="STKaiti" charset="-122"/>
              <a:cs typeface="STKaiti" charset="-122"/>
            </a:rPr>
            <a:t>）生产集中发展到相当高的程度，极少数企业就会联合起来，操纵和控制本部门的生产和销售。</a:t>
          </a:r>
          <a:endParaRPr lang="zh-CN" altLang="en-US" sz="1800" dirty="0">
            <a:solidFill>
              <a:sysClr val="windowText" lastClr="000000"/>
            </a:solidFill>
            <a:latin typeface="STKaiti" charset="-122"/>
            <a:ea typeface="STKaiti" charset="-122"/>
            <a:cs typeface="STKaiti" charset="-122"/>
          </a:endParaRPr>
        </a:p>
      </dgm:t>
    </dgm:pt>
    <dgm:pt modelId="{4C9A9588-8760-9646-918F-E1EA3953DC05}" type="parTrans" cxnId="{F7B33A70-315F-C849-9EED-A8C4433BAC42}">
      <dgm:prSet/>
      <dgm:spPr>
        <a:solidFill>
          <a:srgbClr val="5A1B58">
            <a:alpha val="18000"/>
          </a:srgbClr>
        </a:solidFill>
      </dgm:spPr>
      <dgm:t>
        <a:bodyPr/>
        <a:lstStyle/>
        <a:p>
          <a:endParaRPr lang="zh-CN" altLang="en-US"/>
        </a:p>
      </dgm:t>
    </dgm:pt>
    <dgm:pt modelId="{627C4BCF-7EBC-6141-BEDD-52D183283008}" type="sibTrans" cxnId="{F7B33A70-315F-C849-9EED-A8C4433BAC42}">
      <dgm:prSet/>
      <dgm:spPr/>
      <dgm:t>
        <a:bodyPr/>
        <a:lstStyle/>
        <a:p>
          <a:endParaRPr lang="zh-CN" altLang="en-US"/>
        </a:p>
      </dgm:t>
    </dgm:pt>
    <dgm:pt modelId="{AF91919A-A108-6F4E-95CE-92AFDDB87401}">
      <dgm:prSet phldrT="[文本]" custT="1"/>
      <dgm:spPr>
        <a:solidFill>
          <a:srgbClr val="5A1B58">
            <a:alpha val="43000"/>
          </a:srgbClr>
        </a:solidFill>
      </dgm:spPr>
      <dgm:t>
        <a:bodyPr/>
        <a:lstStyle/>
        <a:p>
          <a:pPr algn="just">
            <a:lnSpc>
              <a:spcPts val="2500"/>
            </a:lnSpc>
          </a:pPr>
          <a:r>
            <a:rPr lang="zh-CN" altLang="en-US" sz="1800" dirty="0" smtClean="0">
              <a:solidFill>
                <a:sysClr val="windowText" lastClr="000000"/>
              </a:solidFill>
              <a:latin typeface="STKaiti" charset="-122"/>
              <a:ea typeface="STKaiti" charset="-122"/>
              <a:cs typeface="STKaiti" charset="-122"/>
            </a:rPr>
            <a:t>（</a:t>
          </a:r>
          <a:r>
            <a:rPr lang="en-US" altLang="zh-CN" sz="1800" dirty="0" smtClean="0">
              <a:solidFill>
                <a:sysClr val="windowText" lastClr="000000"/>
              </a:solidFill>
              <a:latin typeface="STKaiti" charset="-122"/>
              <a:ea typeface="STKaiti" charset="-122"/>
              <a:cs typeface="STKaiti" charset="-122"/>
            </a:rPr>
            <a:t>2</a:t>
          </a:r>
          <a:r>
            <a:rPr lang="zh-CN" altLang="en-US" sz="1800" dirty="0" smtClean="0">
              <a:solidFill>
                <a:sysClr val="windowText" lastClr="000000"/>
              </a:solidFill>
              <a:latin typeface="STKaiti" charset="-122"/>
              <a:ea typeface="STKaiti" charset="-122"/>
              <a:cs typeface="STKaiti" charset="-122"/>
            </a:rPr>
            <a:t>）企业规模巨大，形成对竞争的限制，也会产生垄断。</a:t>
          </a:r>
          <a:endParaRPr lang="zh-CN" altLang="en-US" sz="1800" dirty="0">
            <a:solidFill>
              <a:sysClr val="windowText" lastClr="000000"/>
            </a:solidFill>
            <a:latin typeface="STKaiti" charset="-122"/>
            <a:ea typeface="STKaiti" charset="-122"/>
            <a:cs typeface="STKaiti" charset="-122"/>
          </a:endParaRPr>
        </a:p>
      </dgm:t>
    </dgm:pt>
    <dgm:pt modelId="{70CC6449-23B9-F748-B993-0BED15D91196}" type="parTrans" cxnId="{ACB8F23D-2210-C246-A4BA-AD3A3B03EDDA}">
      <dgm:prSet/>
      <dgm:spPr>
        <a:solidFill>
          <a:srgbClr val="5A1B58">
            <a:alpha val="13000"/>
          </a:srgbClr>
        </a:solidFill>
      </dgm:spPr>
      <dgm:t>
        <a:bodyPr/>
        <a:lstStyle/>
        <a:p>
          <a:endParaRPr lang="zh-CN" altLang="en-US"/>
        </a:p>
      </dgm:t>
    </dgm:pt>
    <dgm:pt modelId="{7139E707-1069-5841-858B-CFB94DF6998F}" type="sibTrans" cxnId="{ACB8F23D-2210-C246-A4BA-AD3A3B03EDDA}">
      <dgm:prSet/>
      <dgm:spPr/>
      <dgm:t>
        <a:bodyPr/>
        <a:lstStyle/>
        <a:p>
          <a:endParaRPr lang="zh-CN" altLang="en-US"/>
        </a:p>
      </dgm:t>
    </dgm:pt>
    <dgm:pt modelId="{E8818502-2960-604C-BE66-B36DCF4E612F}">
      <dgm:prSet phldrT="[文本]" custT="1"/>
      <dgm:spPr>
        <a:solidFill>
          <a:srgbClr val="5A1B58">
            <a:alpha val="40000"/>
          </a:srgbClr>
        </a:solidFill>
      </dgm:spPr>
      <dgm:t>
        <a:bodyPr/>
        <a:lstStyle/>
        <a:p>
          <a:pPr algn="just">
            <a:lnSpc>
              <a:spcPts val="2500"/>
            </a:lnSpc>
          </a:pPr>
          <a:r>
            <a:rPr lang="zh-CN" altLang="en-US" sz="1800" dirty="0" smtClean="0">
              <a:solidFill>
                <a:sysClr val="windowText" lastClr="000000"/>
              </a:solidFill>
              <a:latin typeface="STKaiti" charset="-122"/>
              <a:ea typeface="STKaiti" charset="-122"/>
              <a:cs typeface="STKaiti" charset="-122"/>
            </a:rPr>
            <a:t>（</a:t>
          </a:r>
          <a:r>
            <a:rPr lang="en-US" altLang="zh-CN" sz="1800" dirty="0" smtClean="0">
              <a:solidFill>
                <a:sysClr val="windowText" lastClr="000000"/>
              </a:solidFill>
              <a:latin typeface="STKaiti" charset="-122"/>
              <a:ea typeface="STKaiti" charset="-122"/>
              <a:cs typeface="STKaiti" charset="-122"/>
            </a:rPr>
            <a:t>3</a:t>
          </a:r>
          <a:r>
            <a:rPr lang="zh-CN" altLang="en-US" sz="1800" dirty="0" smtClean="0">
              <a:solidFill>
                <a:sysClr val="windowText" lastClr="000000"/>
              </a:solidFill>
              <a:latin typeface="STKaiti" charset="-122"/>
              <a:ea typeface="STKaiti" charset="-122"/>
              <a:cs typeface="STKaiti" charset="-122"/>
            </a:rPr>
            <a:t>）为了避免竞争带来的巨大损失，避免两败俱伤，企业有意识达成妥协。在某种意义上，经济危机催生垄断。</a:t>
          </a:r>
          <a:endParaRPr lang="zh-CN" altLang="en-US" sz="1800" dirty="0">
            <a:solidFill>
              <a:sysClr val="windowText" lastClr="000000"/>
            </a:solidFill>
            <a:latin typeface="STKaiti" charset="-122"/>
            <a:ea typeface="STKaiti" charset="-122"/>
            <a:cs typeface="STKaiti" charset="-122"/>
          </a:endParaRPr>
        </a:p>
      </dgm:t>
    </dgm:pt>
    <dgm:pt modelId="{51D7A637-434E-EF4E-B956-771E719284A4}" type="parTrans" cxnId="{8CCD1B6B-E50F-AB49-848C-4D14EBE7735F}">
      <dgm:prSet/>
      <dgm:spPr>
        <a:solidFill>
          <a:srgbClr val="5A1B58">
            <a:alpha val="20000"/>
          </a:srgbClr>
        </a:solidFill>
      </dgm:spPr>
      <dgm:t>
        <a:bodyPr/>
        <a:lstStyle/>
        <a:p>
          <a:endParaRPr lang="zh-CN" altLang="en-US"/>
        </a:p>
      </dgm:t>
    </dgm:pt>
    <dgm:pt modelId="{D4AC37F0-B2DF-D043-87FE-A6F598495B72}" type="sibTrans" cxnId="{8CCD1B6B-E50F-AB49-848C-4D14EBE7735F}">
      <dgm:prSet/>
      <dgm:spPr/>
      <dgm:t>
        <a:bodyPr/>
        <a:lstStyle/>
        <a:p>
          <a:endParaRPr lang="zh-CN" altLang="en-US"/>
        </a:p>
      </dgm:t>
    </dgm:pt>
    <dgm:pt modelId="{4AEC9774-FFAF-A243-AC5F-4CDD598C2E33}" type="pres">
      <dgm:prSet presAssocID="{1AD024F1-5EC8-B647-9633-1747483242C2}" presName="cycle" presStyleCnt="0">
        <dgm:presLayoutVars>
          <dgm:chMax val="1"/>
          <dgm:dir/>
          <dgm:animLvl val="ctr"/>
          <dgm:resizeHandles val="exact"/>
        </dgm:presLayoutVars>
      </dgm:prSet>
      <dgm:spPr/>
      <dgm:t>
        <a:bodyPr/>
        <a:lstStyle/>
        <a:p>
          <a:endParaRPr lang="zh-CN" altLang="en-US"/>
        </a:p>
      </dgm:t>
    </dgm:pt>
    <dgm:pt modelId="{417CAD1F-727B-D541-A578-D993A7BF4103}" type="pres">
      <dgm:prSet presAssocID="{09B32AC4-FFE4-D748-92EC-D1F4E9108568}" presName="centerShape" presStyleLbl="node0" presStyleIdx="0" presStyleCnt="1" custScaleX="82637" custScaleY="84461" custLinFactNeighborX="-1410" custLinFactNeighborY="-1309"/>
      <dgm:spPr/>
      <dgm:t>
        <a:bodyPr/>
        <a:lstStyle/>
        <a:p>
          <a:endParaRPr lang="zh-CN" altLang="en-US"/>
        </a:p>
      </dgm:t>
    </dgm:pt>
    <dgm:pt modelId="{7EABEE68-87BB-FA40-88AE-F55C39373881}" type="pres">
      <dgm:prSet presAssocID="{4C9A9588-8760-9646-918F-E1EA3953DC05}" presName="parTrans" presStyleLbl="bgSibTrans2D1" presStyleIdx="0" presStyleCnt="3" custLinFactNeighborX="979" custLinFactNeighborY="14724"/>
      <dgm:spPr/>
      <dgm:t>
        <a:bodyPr/>
        <a:lstStyle/>
        <a:p>
          <a:endParaRPr lang="zh-CN" altLang="en-US"/>
        </a:p>
      </dgm:t>
    </dgm:pt>
    <dgm:pt modelId="{1B959B8B-7004-8542-83E4-77E11A9CA985}" type="pres">
      <dgm:prSet presAssocID="{A64F103B-D1E9-E74E-AC2F-AB8BE1E76A3B}" presName="node" presStyleLbl="node1" presStyleIdx="0" presStyleCnt="3" custScaleX="111038" custScaleY="126813" custRadScaleRad="113915" custRadScaleInc="-12361">
        <dgm:presLayoutVars>
          <dgm:bulletEnabled val="1"/>
        </dgm:presLayoutVars>
      </dgm:prSet>
      <dgm:spPr/>
      <dgm:t>
        <a:bodyPr/>
        <a:lstStyle/>
        <a:p>
          <a:endParaRPr lang="zh-CN" altLang="en-US"/>
        </a:p>
      </dgm:t>
    </dgm:pt>
    <dgm:pt modelId="{CA419D60-0555-C444-B81B-0773489B90FA}" type="pres">
      <dgm:prSet presAssocID="{70CC6449-23B9-F748-B993-0BED15D91196}" presName="parTrans" presStyleLbl="bgSibTrans2D1" presStyleIdx="1" presStyleCnt="3" custAng="108846"/>
      <dgm:spPr/>
      <dgm:t>
        <a:bodyPr/>
        <a:lstStyle/>
        <a:p>
          <a:endParaRPr lang="zh-CN" altLang="en-US"/>
        </a:p>
      </dgm:t>
    </dgm:pt>
    <dgm:pt modelId="{D711C3BF-9BDC-EA4F-9623-F1D48B39AA5A}" type="pres">
      <dgm:prSet presAssocID="{AF91919A-A108-6F4E-95CE-92AFDDB87401}" presName="node" presStyleLbl="node1" presStyleIdx="1" presStyleCnt="3" custScaleX="104630" custScaleY="97804" custRadScaleRad="80340" custRadScaleInc="-3379">
        <dgm:presLayoutVars>
          <dgm:bulletEnabled val="1"/>
        </dgm:presLayoutVars>
      </dgm:prSet>
      <dgm:spPr/>
      <dgm:t>
        <a:bodyPr/>
        <a:lstStyle/>
        <a:p>
          <a:endParaRPr lang="zh-CN" altLang="en-US"/>
        </a:p>
      </dgm:t>
    </dgm:pt>
    <dgm:pt modelId="{0EF5AEEB-1AE6-894E-91B3-2802949674B1}" type="pres">
      <dgm:prSet presAssocID="{51D7A637-434E-EF4E-B956-771E719284A4}" presName="parTrans" presStyleLbl="bgSibTrans2D1" presStyleIdx="2" presStyleCnt="3" custLinFactNeighborX="-1378" custLinFactNeighborY="15085"/>
      <dgm:spPr/>
      <dgm:t>
        <a:bodyPr/>
        <a:lstStyle/>
        <a:p>
          <a:endParaRPr lang="zh-CN" altLang="en-US"/>
        </a:p>
      </dgm:t>
    </dgm:pt>
    <dgm:pt modelId="{706241FF-B619-944E-BD91-0E693E570A6E}" type="pres">
      <dgm:prSet presAssocID="{E8818502-2960-604C-BE66-B36DCF4E612F}" presName="node" presStyleLbl="node1" presStyleIdx="2" presStyleCnt="3" custScaleX="118299" custScaleY="131182" custRadScaleRad="114410" custRadScaleInc="10974">
        <dgm:presLayoutVars>
          <dgm:bulletEnabled val="1"/>
        </dgm:presLayoutVars>
      </dgm:prSet>
      <dgm:spPr/>
      <dgm:t>
        <a:bodyPr/>
        <a:lstStyle/>
        <a:p>
          <a:endParaRPr lang="zh-CN" altLang="en-US"/>
        </a:p>
      </dgm:t>
    </dgm:pt>
  </dgm:ptLst>
  <dgm:cxnLst>
    <dgm:cxn modelId="{09D8D846-D3C5-6241-ABCF-216117ADF3D8}" type="presOf" srcId="{1AD024F1-5EC8-B647-9633-1747483242C2}" destId="{4AEC9774-FFAF-A243-AC5F-4CDD598C2E33}" srcOrd="0" destOrd="0" presId="urn:microsoft.com/office/officeart/2005/8/layout/radial4"/>
    <dgm:cxn modelId="{DFACEDEE-8ED4-304D-8172-11727B241B94}" type="presOf" srcId="{09B32AC4-FFE4-D748-92EC-D1F4E9108568}" destId="{417CAD1F-727B-D541-A578-D993A7BF4103}" srcOrd="0" destOrd="0" presId="urn:microsoft.com/office/officeart/2005/8/layout/radial4"/>
    <dgm:cxn modelId="{9E9E9348-C46E-0842-A1D7-F054F2DBD725}" type="presOf" srcId="{AF91919A-A108-6F4E-95CE-92AFDDB87401}" destId="{D711C3BF-9BDC-EA4F-9623-F1D48B39AA5A}" srcOrd="0" destOrd="0" presId="urn:microsoft.com/office/officeart/2005/8/layout/radial4"/>
    <dgm:cxn modelId="{1D1D9271-6346-C241-A4AA-6B95E8A93F63}" type="presOf" srcId="{A64F103B-D1E9-E74E-AC2F-AB8BE1E76A3B}" destId="{1B959B8B-7004-8542-83E4-77E11A9CA985}" srcOrd="0" destOrd="0" presId="urn:microsoft.com/office/officeart/2005/8/layout/radial4"/>
    <dgm:cxn modelId="{670E1CE6-3E1D-FB41-9DD9-B2683A995C69}" type="presOf" srcId="{4C9A9588-8760-9646-918F-E1EA3953DC05}" destId="{7EABEE68-87BB-FA40-88AE-F55C39373881}" srcOrd="0" destOrd="0" presId="urn:microsoft.com/office/officeart/2005/8/layout/radial4"/>
    <dgm:cxn modelId="{8CCD1B6B-E50F-AB49-848C-4D14EBE7735F}" srcId="{09B32AC4-FFE4-D748-92EC-D1F4E9108568}" destId="{E8818502-2960-604C-BE66-B36DCF4E612F}" srcOrd="2" destOrd="0" parTransId="{51D7A637-434E-EF4E-B956-771E719284A4}" sibTransId="{D4AC37F0-B2DF-D043-87FE-A6F598495B72}"/>
    <dgm:cxn modelId="{ACB8F23D-2210-C246-A4BA-AD3A3B03EDDA}" srcId="{09B32AC4-FFE4-D748-92EC-D1F4E9108568}" destId="{AF91919A-A108-6F4E-95CE-92AFDDB87401}" srcOrd="1" destOrd="0" parTransId="{70CC6449-23B9-F748-B993-0BED15D91196}" sibTransId="{7139E707-1069-5841-858B-CFB94DF6998F}"/>
    <dgm:cxn modelId="{8F0BBCCD-1D4C-8340-A606-3886278ABC5D}" type="presOf" srcId="{70CC6449-23B9-F748-B993-0BED15D91196}" destId="{CA419D60-0555-C444-B81B-0773489B90FA}" srcOrd="0" destOrd="0" presId="urn:microsoft.com/office/officeart/2005/8/layout/radial4"/>
    <dgm:cxn modelId="{B5E828C1-4B17-8E49-8786-019E97FD70EE}" srcId="{1AD024F1-5EC8-B647-9633-1747483242C2}" destId="{09B32AC4-FFE4-D748-92EC-D1F4E9108568}" srcOrd="0" destOrd="0" parTransId="{F742A241-C198-5E45-869E-03D177741F86}" sibTransId="{D388D7AC-2AB9-C145-ABE7-1130C2E04FBE}"/>
    <dgm:cxn modelId="{F7B33A70-315F-C849-9EED-A8C4433BAC42}" srcId="{09B32AC4-FFE4-D748-92EC-D1F4E9108568}" destId="{A64F103B-D1E9-E74E-AC2F-AB8BE1E76A3B}" srcOrd="0" destOrd="0" parTransId="{4C9A9588-8760-9646-918F-E1EA3953DC05}" sibTransId="{627C4BCF-7EBC-6141-BEDD-52D183283008}"/>
    <dgm:cxn modelId="{C131ECB5-7800-384A-B07D-0117EE435DF4}" type="presOf" srcId="{51D7A637-434E-EF4E-B956-771E719284A4}" destId="{0EF5AEEB-1AE6-894E-91B3-2802949674B1}" srcOrd="0" destOrd="0" presId="urn:microsoft.com/office/officeart/2005/8/layout/radial4"/>
    <dgm:cxn modelId="{3594E114-50C0-724E-822C-0A697931D91E}" type="presOf" srcId="{E8818502-2960-604C-BE66-B36DCF4E612F}" destId="{706241FF-B619-944E-BD91-0E693E570A6E}" srcOrd="0" destOrd="0" presId="urn:microsoft.com/office/officeart/2005/8/layout/radial4"/>
    <dgm:cxn modelId="{66074E0A-ECBF-4645-8485-7283084B5A16}" type="presParOf" srcId="{4AEC9774-FFAF-A243-AC5F-4CDD598C2E33}" destId="{417CAD1F-727B-D541-A578-D993A7BF4103}" srcOrd="0" destOrd="0" presId="urn:microsoft.com/office/officeart/2005/8/layout/radial4"/>
    <dgm:cxn modelId="{88AB5D96-357C-9B49-BB6A-26CECFC08E09}" type="presParOf" srcId="{4AEC9774-FFAF-A243-AC5F-4CDD598C2E33}" destId="{7EABEE68-87BB-FA40-88AE-F55C39373881}" srcOrd="1" destOrd="0" presId="urn:microsoft.com/office/officeart/2005/8/layout/radial4"/>
    <dgm:cxn modelId="{108074EF-C3BE-B24F-9187-190D5F990736}" type="presParOf" srcId="{4AEC9774-FFAF-A243-AC5F-4CDD598C2E33}" destId="{1B959B8B-7004-8542-83E4-77E11A9CA985}" srcOrd="2" destOrd="0" presId="urn:microsoft.com/office/officeart/2005/8/layout/radial4"/>
    <dgm:cxn modelId="{00EA0EF4-DCD7-6947-870F-FB1658DBE447}" type="presParOf" srcId="{4AEC9774-FFAF-A243-AC5F-4CDD598C2E33}" destId="{CA419D60-0555-C444-B81B-0773489B90FA}" srcOrd="3" destOrd="0" presId="urn:microsoft.com/office/officeart/2005/8/layout/radial4"/>
    <dgm:cxn modelId="{9BE95A65-386D-1248-86C2-FDAF62FAE3E5}" type="presParOf" srcId="{4AEC9774-FFAF-A243-AC5F-4CDD598C2E33}" destId="{D711C3BF-9BDC-EA4F-9623-F1D48B39AA5A}" srcOrd="4" destOrd="0" presId="urn:microsoft.com/office/officeart/2005/8/layout/radial4"/>
    <dgm:cxn modelId="{8B583206-F1EA-A44F-BA18-153AE5C66FA6}" type="presParOf" srcId="{4AEC9774-FFAF-A243-AC5F-4CDD598C2E33}" destId="{0EF5AEEB-1AE6-894E-91B3-2802949674B1}" srcOrd="5" destOrd="0" presId="urn:microsoft.com/office/officeart/2005/8/layout/radial4"/>
    <dgm:cxn modelId="{615AAC98-146B-DE4F-9533-3C46F2260F79}" type="presParOf" srcId="{4AEC9774-FFAF-A243-AC5F-4CDD598C2E33}" destId="{706241FF-B619-944E-BD91-0E693E570A6E}" srcOrd="6" destOrd="0" presId="urn:microsoft.com/office/officeart/2005/8/layout/radial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09CDE77-062C-874C-A163-722D20BAE5A2}" type="doc">
      <dgm:prSet loTypeId="urn:microsoft.com/office/officeart/2005/8/layout/matrix3" loCatId="" qsTypeId="urn:microsoft.com/office/officeart/2005/8/quickstyle/simple4" qsCatId="simple" csTypeId="urn:microsoft.com/office/officeart/2005/8/colors/accent1_2" csCatId="accent1" phldr="1"/>
      <dgm:spPr/>
      <dgm:t>
        <a:bodyPr/>
        <a:lstStyle/>
        <a:p>
          <a:endParaRPr lang="zh-CN" altLang="en-US"/>
        </a:p>
      </dgm:t>
    </dgm:pt>
    <dgm:pt modelId="{7FB6F369-1C17-FF4A-9487-24A1BEB41C85}">
      <dgm:prSet phldrT="[文本]" custT="1"/>
      <dgm:spPr>
        <a:solidFill>
          <a:srgbClr val="5A1B58">
            <a:alpha val="36000"/>
          </a:srgbClr>
        </a:solidFill>
      </dgm:spPr>
      <dgm:t>
        <a:bodyPr/>
        <a:lstStyle/>
        <a:p>
          <a:r>
            <a:rPr lang="zh-CN" altLang="en-US" sz="3600" dirty="0" smtClean="0">
              <a:latin typeface="STKaiti" charset="-122"/>
              <a:ea typeface="STKaiti" charset="-122"/>
              <a:cs typeface="STKaiti" charset="-122"/>
            </a:rPr>
            <a:t>规模宏大</a:t>
          </a:r>
          <a:endParaRPr lang="zh-CN" altLang="en-US" sz="3600" dirty="0">
            <a:latin typeface="STKaiti" charset="-122"/>
            <a:ea typeface="STKaiti" charset="-122"/>
            <a:cs typeface="STKaiti" charset="-122"/>
          </a:endParaRPr>
        </a:p>
      </dgm:t>
    </dgm:pt>
    <dgm:pt modelId="{E32BDADF-4FFC-B340-A226-138CC132F2C5}" type="parTrans" cxnId="{CAD5C9A8-730E-A44D-ABC1-F720C5C49F2E}">
      <dgm:prSet/>
      <dgm:spPr/>
      <dgm:t>
        <a:bodyPr/>
        <a:lstStyle/>
        <a:p>
          <a:endParaRPr lang="zh-CN" altLang="en-US"/>
        </a:p>
      </dgm:t>
    </dgm:pt>
    <dgm:pt modelId="{C845A169-1E88-7E48-8EC5-A2C0E05DC634}" type="sibTrans" cxnId="{CAD5C9A8-730E-A44D-ABC1-F720C5C49F2E}">
      <dgm:prSet/>
      <dgm:spPr/>
      <dgm:t>
        <a:bodyPr/>
        <a:lstStyle/>
        <a:p>
          <a:endParaRPr lang="zh-CN" altLang="en-US"/>
        </a:p>
      </dgm:t>
    </dgm:pt>
    <dgm:pt modelId="{42A98D34-66A9-2942-861D-0796998FBAB1}">
      <dgm:prSet phldrT="[文本]" custT="1"/>
      <dgm:spPr>
        <a:solidFill>
          <a:srgbClr val="5A1B58">
            <a:alpha val="34000"/>
          </a:srgbClr>
        </a:solidFill>
      </dgm:spPr>
      <dgm:t>
        <a:bodyPr/>
        <a:lstStyle/>
        <a:p>
          <a:r>
            <a:rPr lang="zh-CN" altLang="en-US" sz="3600" dirty="0" smtClean="0">
              <a:latin typeface="STKaiti" charset="-122"/>
              <a:ea typeface="STKaiti" charset="-122"/>
              <a:cs typeface="STKaiti" charset="-122"/>
            </a:rPr>
            <a:t>时间持久</a:t>
          </a:r>
          <a:endParaRPr lang="zh-CN" altLang="en-US" sz="3600" dirty="0">
            <a:latin typeface="STKaiti" charset="-122"/>
            <a:ea typeface="STKaiti" charset="-122"/>
            <a:cs typeface="STKaiti" charset="-122"/>
          </a:endParaRPr>
        </a:p>
      </dgm:t>
    </dgm:pt>
    <dgm:pt modelId="{90530FA1-F25A-EA45-8DD4-AC087D533439}" type="parTrans" cxnId="{41D16AA8-46B5-FD4F-9D8A-A9A22B274252}">
      <dgm:prSet/>
      <dgm:spPr/>
      <dgm:t>
        <a:bodyPr/>
        <a:lstStyle/>
        <a:p>
          <a:endParaRPr lang="zh-CN" altLang="en-US"/>
        </a:p>
      </dgm:t>
    </dgm:pt>
    <dgm:pt modelId="{A6A14506-E974-ED4D-8B3E-8863BC765D5E}" type="sibTrans" cxnId="{41D16AA8-46B5-FD4F-9D8A-A9A22B274252}">
      <dgm:prSet/>
      <dgm:spPr/>
      <dgm:t>
        <a:bodyPr/>
        <a:lstStyle/>
        <a:p>
          <a:endParaRPr lang="zh-CN" altLang="en-US"/>
        </a:p>
      </dgm:t>
    </dgm:pt>
    <dgm:pt modelId="{A4E75FCA-79D5-7049-8C73-4181E04DC57E}">
      <dgm:prSet phldrT="[文本]" custT="1"/>
      <dgm:spPr>
        <a:solidFill>
          <a:srgbClr val="5A1B58">
            <a:alpha val="38000"/>
          </a:srgbClr>
        </a:solidFill>
      </dgm:spPr>
      <dgm:t>
        <a:bodyPr/>
        <a:lstStyle/>
        <a:p>
          <a:r>
            <a:rPr lang="zh-CN" altLang="en-US" sz="3600" dirty="0" smtClean="0">
              <a:latin typeface="STKaiti" charset="-122"/>
              <a:ea typeface="STKaiti" charset="-122"/>
              <a:cs typeface="STKaiti" charset="-122"/>
            </a:rPr>
            <a:t>手段残酷</a:t>
          </a:r>
          <a:endParaRPr lang="zh-CN" altLang="en-US" sz="3600" dirty="0">
            <a:latin typeface="STKaiti" charset="-122"/>
            <a:ea typeface="STKaiti" charset="-122"/>
            <a:cs typeface="STKaiti" charset="-122"/>
          </a:endParaRPr>
        </a:p>
      </dgm:t>
    </dgm:pt>
    <dgm:pt modelId="{CDD9EB36-FDC5-0446-A370-98BB3D545699}" type="parTrans" cxnId="{707D4764-65FD-D145-BDF5-57AE0FDB096E}">
      <dgm:prSet/>
      <dgm:spPr/>
      <dgm:t>
        <a:bodyPr/>
        <a:lstStyle/>
        <a:p>
          <a:endParaRPr lang="zh-CN" altLang="en-US"/>
        </a:p>
      </dgm:t>
    </dgm:pt>
    <dgm:pt modelId="{5ED8DE84-251D-9F43-8FFF-5C652FA1BB59}" type="sibTrans" cxnId="{707D4764-65FD-D145-BDF5-57AE0FDB096E}">
      <dgm:prSet/>
      <dgm:spPr/>
      <dgm:t>
        <a:bodyPr/>
        <a:lstStyle/>
        <a:p>
          <a:endParaRPr lang="zh-CN" altLang="en-US"/>
        </a:p>
      </dgm:t>
    </dgm:pt>
    <dgm:pt modelId="{CB71D6EA-D08A-B545-B0C0-31FC6202C6DC}">
      <dgm:prSet phldrT="[文本]" custT="1"/>
      <dgm:spPr>
        <a:solidFill>
          <a:srgbClr val="5A1B58">
            <a:alpha val="45000"/>
          </a:srgbClr>
        </a:solidFill>
      </dgm:spPr>
      <dgm:t>
        <a:bodyPr/>
        <a:lstStyle/>
        <a:p>
          <a:r>
            <a:rPr lang="zh-CN" altLang="en-US" sz="3600" dirty="0" smtClean="0">
              <a:latin typeface="STKaiti" charset="-122"/>
              <a:ea typeface="STKaiti" charset="-122"/>
              <a:cs typeface="STKaiti" charset="-122"/>
            </a:rPr>
            <a:t>程度激烈</a:t>
          </a:r>
          <a:endParaRPr lang="zh-CN" altLang="en-US" sz="3600" dirty="0">
            <a:latin typeface="STKaiti" charset="-122"/>
            <a:ea typeface="STKaiti" charset="-122"/>
            <a:cs typeface="STKaiti" charset="-122"/>
          </a:endParaRPr>
        </a:p>
      </dgm:t>
    </dgm:pt>
    <dgm:pt modelId="{29BD6F67-B123-BF45-939E-C357E45E98AF}" type="parTrans" cxnId="{485F6286-95A0-2641-B5D9-5F19E7F4507A}">
      <dgm:prSet/>
      <dgm:spPr/>
      <dgm:t>
        <a:bodyPr/>
        <a:lstStyle/>
        <a:p>
          <a:endParaRPr lang="zh-CN" altLang="en-US"/>
        </a:p>
      </dgm:t>
    </dgm:pt>
    <dgm:pt modelId="{DD1FE477-620F-A94C-8014-E5F5267B41AC}" type="sibTrans" cxnId="{485F6286-95A0-2641-B5D9-5F19E7F4507A}">
      <dgm:prSet/>
      <dgm:spPr/>
      <dgm:t>
        <a:bodyPr/>
        <a:lstStyle/>
        <a:p>
          <a:endParaRPr lang="zh-CN" altLang="en-US"/>
        </a:p>
      </dgm:t>
    </dgm:pt>
    <dgm:pt modelId="{CEE5E41D-5906-7F47-87BB-6B599AE0B472}" type="pres">
      <dgm:prSet presAssocID="{909CDE77-062C-874C-A163-722D20BAE5A2}" presName="matrix" presStyleCnt="0">
        <dgm:presLayoutVars>
          <dgm:chMax val="1"/>
          <dgm:dir/>
          <dgm:resizeHandles val="exact"/>
        </dgm:presLayoutVars>
      </dgm:prSet>
      <dgm:spPr/>
      <dgm:t>
        <a:bodyPr/>
        <a:lstStyle/>
        <a:p>
          <a:endParaRPr lang="zh-CN" altLang="en-US"/>
        </a:p>
      </dgm:t>
    </dgm:pt>
    <dgm:pt modelId="{A7438AF0-7444-2B4B-A4DE-984C5521C084}" type="pres">
      <dgm:prSet presAssocID="{909CDE77-062C-874C-A163-722D20BAE5A2}" presName="diamond" presStyleLbl="bgShp" presStyleIdx="0" presStyleCnt="1" custLinFactNeighborX="-1666" custLinFactNeighborY="-1027"/>
      <dgm:spPr>
        <a:solidFill>
          <a:schemeClr val="accent1">
            <a:tint val="40000"/>
            <a:hueOff val="0"/>
            <a:satOff val="0"/>
            <a:lumOff val="0"/>
            <a:alpha val="56000"/>
          </a:schemeClr>
        </a:solidFill>
      </dgm:spPr>
      <dgm:t>
        <a:bodyPr/>
        <a:lstStyle/>
        <a:p>
          <a:endParaRPr lang="zh-CN" altLang="en-US"/>
        </a:p>
      </dgm:t>
    </dgm:pt>
    <dgm:pt modelId="{3A53C030-B7F7-5C40-99A3-2EE0E4538368}" type="pres">
      <dgm:prSet presAssocID="{909CDE77-062C-874C-A163-722D20BAE5A2}" presName="quad1" presStyleLbl="node1" presStyleIdx="0" presStyleCnt="4" custScaleX="89340" custScaleY="81442" custLinFactNeighborX="-2730" custLinFactNeighborY="9179">
        <dgm:presLayoutVars>
          <dgm:chMax val="0"/>
          <dgm:chPref val="0"/>
          <dgm:bulletEnabled val="1"/>
        </dgm:presLayoutVars>
      </dgm:prSet>
      <dgm:spPr/>
      <dgm:t>
        <a:bodyPr/>
        <a:lstStyle/>
        <a:p>
          <a:endParaRPr lang="zh-CN" altLang="en-US"/>
        </a:p>
      </dgm:t>
    </dgm:pt>
    <dgm:pt modelId="{8A206928-831F-8D45-A905-790FE899A869}" type="pres">
      <dgm:prSet presAssocID="{909CDE77-062C-874C-A163-722D20BAE5A2}" presName="quad2" presStyleLbl="node1" presStyleIdx="1" presStyleCnt="4" custScaleX="89218" custScaleY="81442" custLinFactNeighborX="2789" custLinFactNeighborY="9179">
        <dgm:presLayoutVars>
          <dgm:chMax val="0"/>
          <dgm:chPref val="0"/>
          <dgm:bulletEnabled val="1"/>
        </dgm:presLayoutVars>
      </dgm:prSet>
      <dgm:spPr/>
      <dgm:t>
        <a:bodyPr/>
        <a:lstStyle/>
        <a:p>
          <a:endParaRPr lang="zh-CN" altLang="en-US"/>
        </a:p>
      </dgm:t>
    </dgm:pt>
    <dgm:pt modelId="{4E289751-5058-D043-AECC-3AE488DB3688}" type="pres">
      <dgm:prSet presAssocID="{909CDE77-062C-874C-A163-722D20BAE5A2}" presName="quad3" presStyleLbl="node1" presStyleIdx="2" presStyleCnt="4" custScaleX="92200" custScaleY="73931" custLinFactNeighborX="1300" custLinFactNeighborY="1726">
        <dgm:presLayoutVars>
          <dgm:chMax val="0"/>
          <dgm:chPref val="0"/>
          <dgm:bulletEnabled val="1"/>
        </dgm:presLayoutVars>
      </dgm:prSet>
      <dgm:spPr/>
      <dgm:t>
        <a:bodyPr/>
        <a:lstStyle/>
        <a:p>
          <a:endParaRPr lang="zh-CN" altLang="en-US"/>
        </a:p>
      </dgm:t>
    </dgm:pt>
    <dgm:pt modelId="{98F42417-2FA4-5E4E-ACBE-5B2719518EC9}" type="pres">
      <dgm:prSet presAssocID="{909CDE77-062C-874C-A163-722D20BAE5A2}" presName="quad4" presStyleLbl="node1" presStyleIdx="3" presStyleCnt="4" custScaleX="90215" custScaleY="73932">
        <dgm:presLayoutVars>
          <dgm:chMax val="0"/>
          <dgm:chPref val="0"/>
          <dgm:bulletEnabled val="1"/>
        </dgm:presLayoutVars>
      </dgm:prSet>
      <dgm:spPr/>
      <dgm:t>
        <a:bodyPr/>
        <a:lstStyle/>
        <a:p>
          <a:endParaRPr lang="zh-CN" altLang="en-US"/>
        </a:p>
      </dgm:t>
    </dgm:pt>
  </dgm:ptLst>
  <dgm:cxnLst>
    <dgm:cxn modelId="{CAD5C9A8-730E-A44D-ABC1-F720C5C49F2E}" srcId="{909CDE77-062C-874C-A163-722D20BAE5A2}" destId="{7FB6F369-1C17-FF4A-9487-24A1BEB41C85}" srcOrd="0" destOrd="0" parTransId="{E32BDADF-4FFC-B340-A226-138CC132F2C5}" sibTransId="{C845A169-1E88-7E48-8EC5-A2C0E05DC634}"/>
    <dgm:cxn modelId="{A1E0C556-A67D-874E-81E1-EFC97379D0D6}" type="presOf" srcId="{A4E75FCA-79D5-7049-8C73-4181E04DC57E}" destId="{4E289751-5058-D043-AECC-3AE488DB3688}" srcOrd="0" destOrd="0" presId="urn:microsoft.com/office/officeart/2005/8/layout/matrix3"/>
    <dgm:cxn modelId="{707D4764-65FD-D145-BDF5-57AE0FDB096E}" srcId="{909CDE77-062C-874C-A163-722D20BAE5A2}" destId="{A4E75FCA-79D5-7049-8C73-4181E04DC57E}" srcOrd="2" destOrd="0" parTransId="{CDD9EB36-FDC5-0446-A370-98BB3D545699}" sibTransId="{5ED8DE84-251D-9F43-8FFF-5C652FA1BB59}"/>
    <dgm:cxn modelId="{485F6286-95A0-2641-B5D9-5F19E7F4507A}" srcId="{909CDE77-062C-874C-A163-722D20BAE5A2}" destId="{CB71D6EA-D08A-B545-B0C0-31FC6202C6DC}" srcOrd="3" destOrd="0" parTransId="{29BD6F67-B123-BF45-939E-C357E45E98AF}" sibTransId="{DD1FE477-620F-A94C-8014-E5F5267B41AC}"/>
    <dgm:cxn modelId="{35B7AEB4-9880-A740-B7BA-3A3816C6E687}" type="presOf" srcId="{909CDE77-062C-874C-A163-722D20BAE5A2}" destId="{CEE5E41D-5906-7F47-87BB-6B599AE0B472}" srcOrd="0" destOrd="0" presId="urn:microsoft.com/office/officeart/2005/8/layout/matrix3"/>
    <dgm:cxn modelId="{41D16AA8-46B5-FD4F-9D8A-A9A22B274252}" srcId="{909CDE77-062C-874C-A163-722D20BAE5A2}" destId="{42A98D34-66A9-2942-861D-0796998FBAB1}" srcOrd="1" destOrd="0" parTransId="{90530FA1-F25A-EA45-8DD4-AC087D533439}" sibTransId="{A6A14506-E974-ED4D-8B3E-8863BC765D5E}"/>
    <dgm:cxn modelId="{29798592-0666-5644-8732-2BC35FD60519}" type="presOf" srcId="{CB71D6EA-D08A-B545-B0C0-31FC6202C6DC}" destId="{98F42417-2FA4-5E4E-ACBE-5B2719518EC9}" srcOrd="0" destOrd="0" presId="urn:microsoft.com/office/officeart/2005/8/layout/matrix3"/>
    <dgm:cxn modelId="{6E5C35FF-AD7D-8942-9EB3-8FE0B0AF7A9B}" type="presOf" srcId="{7FB6F369-1C17-FF4A-9487-24A1BEB41C85}" destId="{3A53C030-B7F7-5C40-99A3-2EE0E4538368}" srcOrd="0" destOrd="0" presId="urn:microsoft.com/office/officeart/2005/8/layout/matrix3"/>
    <dgm:cxn modelId="{EF0BD479-0036-FB4B-BEF7-D656844EBD6C}" type="presOf" srcId="{42A98D34-66A9-2942-861D-0796998FBAB1}" destId="{8A206928-831F-8D45-A905-790FE899A869}" srcOrd="0" destOrd="0" presId="urn:microsoft.com/office/officeart/2005/8/layout/matrix3"/>
    <dgm:cxn modelId="{EB9C0F35-7597-9B46-9C8A-47DFD5290865}" type="presParOf" srcId="{CEE5E41D-5906-7F47-87BB-6B599AE0B472}" destId="{A7438AF0-7444-2B4B-A4DE-984C5521C084}" srcOrd="0" destOrd="0" presId="urn:microsoft.com/office/officeart/2005/8/layout/matrix3"/>
    <dgm:cxn modelId="{DA3188A5-7371-C642-A283-9B201CAD4E40}" type="presParOf" srcId="{CEE5E41D-5906-7F47-87BB-6B599AE0B472}" destId="{3A53C030-B7F7-5C40-99A3-2EE0E4538368}" srcOrd="1" destOrd="0" presId="urn:microsoft.com/office/officeart/2005/8/layout/matrix3"/>
    <dgm:cxn modelId="{B3A5E6E8-1D37-F54C-AD23-960F7819E34D}" type="presParOf" srcId="{CEE5E41D-5906-7F47-87BB-6B599AE0B472}" destId="{8A206928-831F-8D45-A905-790FE899A869}" srcOrd="2" destOrd="0" presId="urn:microsoft.com/office/officeart/2005/8/layout/matrix3"/>
    <dgm:cxn modelId="{CBE2FC71-5C7F-A84B-B871-A718D1599108}" type="presParOf" srcId="{CEE5E41D-5906-7F47-87BB-6B599AE0B472}" destId="{4E289751-5058-D043-AECC-3AE488DB3688}" srcOrd="3" destOrd="0" presId="urn:microsoft.com/office/officeart/2005/8/layout/matrix3"/>
    <dgm:cxn modelId="{F0899F5A-F533-544E-9DDD-391FF0098285}" type="presParOf" srcId="{CEE5E41D-5906-7F47-87BB-6B599AE0B472}" destId="{98F42417-2FA4-5E4E-ACBE-5B2719518EC9}" srcOrd="4" destOrd="0" presId="urn:microsoft.com/office/officeart/2005/8/layout/matrix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34A702E-8D4D-0940-97F1-88D621C1BEAF}">
      <dsp:nvSpPr>
        <dsp:cNvPr id="0" name=""/>
        <dsp:cNvSpPr/>
      </dsp:nvSpPr>
      <dsp:spPr>
        <a:xfrm>
          <a:off x="8054" y="0"/>
          <a:ext cx="5718672" cy="1512168"/>
        </a:xfrm>
        <a:prstGeom prst="homePlate">
          <a:avLst/>
        </a:prstGeom>
        <a:solidFill>
          <a:srgbClr val="5A1B58">
            <a:alpha val="47000"/>
          </a:srgb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49352" tIns="74676" rIns="37338" bIns="74676" numCol="1" spcCol="1270" anchor="ctr" anchorCtr="0">
          <a:noAutofit/>
        </a:bodyPr>
        <a:lstStyle/>
        <a:p>
          <a:pPr lvl="0" algn="ctr" defTabSz="1244600">
            <a:lnSpc>
              <a:spcPct val="90000"/>
            </a:lnSpc>
            <a:spcBef>
              <a:spcPct val="0"/>
            </a:spcBef>
            <a:spcAft>
              <a:spcPct val="35000"/>
            </a:spcAft>
          </a:pPr>
          <a:r>
            <a:rPr lang="zh-CN" altLang="en-US" sz="2800" kern="1200" dirty="0" smtClean="0">
              <a:solidFill>
                <a:sysClr val="windowText" lastClr="000000"/>
              </a:solidFill>
              <a:latin typeface="Microsoft YaHei" charset="0"/>
              <a:ea typeface="Microsoft YaHei" charset="0"/>
              <a:cs typeface="Microsoft YaHei" charset="0"/>
            </a:rPr>
            <a:t>原始资本积累</a:t>
          </a:r>
        </a:p>
        <a:p>
          <a:pPr lvl="0" algn="ctr" defTabSz="1244600">
            <a:lnSpc>
              <a:spcPct val="90000"/>
            </a:lnSpc>
            <a:spcBef>
              <a:spcPct val="0"/>
            </a:spcBef>
            <a:spcAft>
              <a:spcPct val="35000"/>
            </a:spcAft>
          </a:pPr>
          <a:r>
            <a:rPr lang="zh-CN" altLang="en-US" sz="2800" kern="1200" dirty="0" smtClean="0">
              <a:solidFill>
                <a:sysClr val="windowText" lastClr="000000"/>
              </a:solidFill>
              <a:latin typeface="Microsoft YaHei" charset="0"/>
              <a:ea typeface="Microsoft YaHei" charset="0"/>
              <a:cs typeface="Microsoft YaHei" charset="0"/>
            </a:rPr>
            <a:t>（</a:t>
          </a:r>
          <a:r>
            <a:rPr lang="en-US" altLang="zh-CN" sz="2800" kern="1200" dirty="0" smtClean="0">
              <a:solidFill>
                <a:sysClr val="windowText" lastClr="000000"/>
              </a:solidFill>
              <a:latin typeface="Microsoft YaHei" charset="0"/>
              <a:ea typeface="Microsoft YaHei" charset="0"/>
              <a:cs typeface="Microsoft YaHei" charset="0"/>
            </a:rPr>
            <a:t>14</a:t>
          </a:r>
          <a:r>
            <a:rPr lang="zh-CN" altLang="en-US" sz="2800" kern="1200" dirty="0" smtClean="0">
              <a:solidFill>
                <a:sysClr val="windowText" lastClr="000000"/>
              </a:solidFill>
              <a:latin typeface="Microsoft YaHei" charset="0"/>
              <a:ea typeface="Microsoft YaHei" charset="0"/>
              <a:cs typeface="Microsoft YaHei" charset="0"/>
            </a:rPr>
            <a:t>世纪</a:t>
          </a:r>
          <a:r>
            <a:rPr lang="en-US" altLang="zh-CN" sz="2800" kern="1200" dirty="0" smtClean="0">
              <a:solidFill>
                <a:sysClr val="windowText" lastClr="000000"/>
              </a:solidFill>
              <a:latin typeface="Microsoft YaHei" charset="0"/>
              <a:ea typeface="Microsoft YaHei" charset="0"/>
              <a:cs typeface="Microsoft YaHei" charset="0"/>
            </a:rPr>
            <a:t>—17</a:t>
          </a:r>
          <a:r>
            <a:rPr lang="zh-CN" altLang="en-US" sz="2800" kern="1200" dirty="0" smtClean="0">
              <a:solidFill>
                <a:sysClr val="windowText" lastClr="000000"/>
              </a:solidFill>
              <a:latin typeface="Microsoft YaHei" charset="0"/>
              <a:ea typeface="Microsoft YaHei" charset="0"/>
              <a:cs typeface="Microsoft YaHei" charset="0"/>
            </a:rPr>
            <a:t>世纪）</a:t>
          </a:r>
          <a:endParaRPr lang="zh-CN" altLang="en-US" sz="2800" kern="1200" dirty="0">
            <a:solidFill>
              <a:sysClr val="windowText" lastClr="000000"/>
            </a:solidFill>
            <a:latin typeface="Microsoft YaHei" charset="0"/>
            <a:ea typeface="Microsoft YaHei" charset="0"/>
            <a:cs typeface="Microsoft YaHei" charset="0"/>
          </a:endParaRPr>
        </a:p>
      </dsp:txBody>
      <dsp:txXfrm>
        <a:off x="8054" y="0"/>
        <a:ext cx="5340630" cy="1512168"/>
      </dsp:txXfrm>
    </dsp:sp>
    <dsp:sp modelId="{814FD8A0-5013-6E4B-9C91-C4130FFA8843}">
      <dsp:nvSpPr>
        <dsp:cNvPr id="0" name=""/>
        <dsp:cNvSpPr/>
      </dsp:nvSpPr>
      <dsp:spPr>
        <a:xfrm>
          <a:off x="4333052" y="0"/>
          <a:ext cx="5718672" cy="1512168"/>
        </a:xfrm>
        <a:prstGeom prst="chevron">
          <a:avLst/>
        </a:prstGeom>
        <a:solidFill>
          <a:srgbClr val="5A1B58">
            <a:alpha val="62000"/>
          </a:srgb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12014" tIns="74676" rIns="37338" bIns="74676" numCol="1" spcCol="1270" anchor="ctr" anchorCtr="0">
          <a:noAutofit/>
        </a:bodyPr>
        <a:lstStyle/>
        <a:p>
          <a:pPr lvl="0" algn="ctr" defTabSz="1244600">
            <a:lnSpc>
              <a:spcPct val="90000"/>
            </a:lnSpc>
            <a:spcBef>
              <a:spcPct val="0"/>
            </a:spcBef>
            <a:spcAft>
              <a:spcPct val="35000"/>
            </a:spcAft>
          </a:pPr>
          <a:r>
            <a:rPr lang="zh-CN" altLang="en-US" sz="2800" kern="1200" dirty="0" smtClean="0">
              <a:solidFill>
                <a:sysClr val="windowText" lastClr="000000"/>
              </a:solidFill>
              <a:latin typeface="Microsoft YaHei" charset="0"/>
              <a:ea typeface="Microsoft YaHei" charset="0"/>
              <a:cs typeface="Microsoft YaHei" charset="0"/>
            </a:rPr>
            <a:t>自由竞争</a:t>
          </a:r>
        </a:p>
        <a:p>
          <a:pPr lvl="0" algn="ctr" defTabSz="1244600">
            <a:lnSpc>
              <a:spcPct val="90000"/>
            </a:lnSpc>
            <a:spcBef>
              <a:spcPct val="0"/>
            </a:spcBef>
            <a:spcAft>
              <a:spcPct val="35000"/>
            </a:spcAft>
          </a:pPr>
          <a:r>
            <a:rPr lang="zh-CN" altLang="en-US" sz="2800" kern="1200" dirty="0" smtClean="0">
              <a:solidFill>
                <a:sysClr val="windowText" lastClr="000000"/>
              </a:solidFill>
              <a:latin typeface="Microsoft YaHei" charset="0"/>
              <a:ea typeface="Microsoft YaHei" charset="0"/>
              <a:cs typeface="Microsoft YaHei" charset="0"/>
            </a:rPr>
            <a:t>（</a:t>
          </a:r>
          <a:r>
            <a:rPr lang="en-US" altLang="zh-CN" sz="2800" kern="1200" dirty="0" smtClean="0">
              <a:solidFill>
                <a:sysClr val="windowText" lastClr="000000"/>
              </a:solidFill>
              <a:latin typeface="Microsoft YaHei" charset="0"/>
              <a:ea typeface="Microsoft YaHei" charset="0"/>
              <a:cs typeface="Microsoft YaHei" charset="0"/>
            </a:rPr>
            <a:t>17</a:t>
          </a:r>
          <a:r>
            <a:rPr lang="zh-CN" altLang="en-US" sz="2800" kern="1200" dirty="0" smtClean="0">
              <a:solidFill>
                <a:sysClr val="windowText" lastClr="000000"/>
              </a:solidFill>
              <a:latin typeface="Microsoft YaHei" charset="0"/>
              <a:ea typeface="Microsoft YaHei" charset="0"/>
              <a:cs typeface="Microsoft YaHei" charset="0"/>
            </a:rPr>
            <a:t>世纪</a:t>
          </a:r>
          <a:r>
            <a:rPr lang="en-US" altLang="zh-CN" sz="2800" kern="1200" dirty="0" smtClean="0">
              <a:solidFill>
                <a:sysClr val="windowText" lastClr="000000"/>
              </a:solidFill>
              <a:latin typeface="Microsoft YaHei" charset="0"/>
              <a:ea typeface="Microsoft YaHei" charset="0"/>
              <a:cs typeface="Microsoft YaHei" charset="0"/>
            </a:rPr>
            <a:t>—19</a:t>
          </a:r>
          <a:r>
            <a:rPr lang="zh-CN" altLang="en-US" sz="2800" kern="1200" dirty="0" smtClean="0">
              <a:solidFill>
                <a:sysClr val="windowText" lastClr="000000"/>
              </a:solidFill>
              <a:latin typeface="Microsoft YaHei" charset="0"/>
              <a:ea typeface="Microsoft YaHei" charset="0"/>
              <a:cs typeface="Microsoft YaHei" charset="0"/>
            </a:rPr>
            <a:t>世纪）</a:t>
          </a:r>
          <a:endParaRPr lang="zh-CN" altLang="en-US" sz="2800" kern="1200" dirty="0">
            <a:solidFill>
              <a:sysClr val="windowText" lastClr="000000"/>
            </a:solidFill>
            <a:latin typeface="Microsoft YaHei" charset="0"/>
            <a:ea typeface="Microsoft YaHei" charset="0"/>
            <a:cs typeface="Microsoft YaHei" charset="0"/>
          </a:endParaRPr>
        </a:p>
      </dsp:txBody>
      <dsp:txXfrm>
        <a:off x="5089136" y="0"/>
        <a:ext cx="4206504" cy="151216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17CAD1F-727B-D541-A578-D993A7BF4103}">
      <dsp:nvSpPr>
        <dsp:cNvPr id="0" name=""/>
        <dsp:cNvSpPr/>
      </dsp:nvSpPr>
      <dsp:spPr>
        <a:xfrm>
          <a:off x="3490623" y="3127647"/>
          <a:ext cx="2034873" cy="2079788"/>
        </a:xfrm>
        <a:prstGeom prst="ellipse">
          <a:avLst/>
        </a:prstGeom>
        <a:solidFill>
          <a:srgbClr val="5A1B58">
            <a:alpha val="72000"/>
          </a:srgb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0480" tIns="30480" rIns="30480" bIns="30480" numCol="1" spcCol="1270" anchor="ctr" anchorCtr="0">
          <a:noAutofit/>
        </a:bodyPr>
        <a:lstStyle/>
        <a:p>
          <a:pPr lvl="0" algn="ctr" defTabSz="2133600">
            <a:lnSpc>
              <a:spcPct val="90000"/>
            </a:lnSpc>
            <a:spcBef>
              <a:spcPct val="0"/>
            </a:spcBef>
            <a:spcAft>
              <a:spcPct val="35000"/>
            </a:spcAft>
          </a:pPr>
          <a:r>
            <a:rPr lang="zh-CN" altLang="en-US" sz="4800" kern="1200" dirty="0" smtClean="0">
              <a:latin typeface="STKaiti" charset="-122"/>
              <a:ea typeface="STKaiti" charset="-122"/>
              <a:cs typeface="STKaiti" charset="-122"/>
            </a:rPr>
            <a:t>垄断</a:t>
          </a:r>
          <a:endParaRPr lang="zh-CN" altLang="en-US" sz="4800" kern="1200" dirty="0">
            <a:latin typeface="STKaiti" charset="-122"/>
            <a:ea typeface="STKaiti" charset="-122"/>
            <a:cs typeface="STKaiti" charset="-122"/>
          </a:endParaRPr>
        </a:p>
      </dsp:txBody>
      <dsp:txXfrm>
        <a:off x="3788623" y="3432225"/>
        <a:ext cx="1438873" cy="1470632"/>
      </dsp:txXfrm>
    </dsp:sp>
    <dsp:sp modelId="{7EABEE68-87BB-FA40-88AE-F55C39373881}">
      <dsp:nvSpPr>
        <dsp:cNvPr id="0" name=""/>
        <dsp:cNvSpPr/>
      </dsp:nvSpPr>
      <dsp:spPr>
        <a:xfrm rot="12423353">
          <a:off x="1229231" y="2845984"/>
          <a:ext cx="2399118" cy="701790"/>
        </a:xfrm>
        <a:prstGeom prst="leftArrow">
          <a:avLst>
            <a:gd name="adj1" fmla="val 60000"/>
            <a:gd name="adj2" fmla="val 50000"/>
          </a:avLst>
        </a:prstGeom>
        <a:solidFill>
          <a:srgbClr val="5A1B58">
            <a:alpha val="18000"/>
          </a:srgbClr>
        </a:solidFill>
        <a:ln>
          <a:noFill/>
        </a:ln>
        <a:effectLst/>
      </dsp:spPr>
      <dsp:style>
        <a:lnRef idx="0">
          <a:scrgbClr r="0" g="0" b="0"/>
        </a:lnRef>
        <a:fillRef idx="3">
          <a:scrgbClr r="0" g="0" b="0"/>
        </a:fillRef>
        <a:effectRef idx="2">
          <a:scrgbClr r="0" g="0" b="0"/>
        </a:effectRef>
        <a:fontRef idx="minor">
          <a:schemeClr val="lt1"/>
        </a:fontRef>
      </dsp:style>
    </dsp:sp>
    <dsp:sp modelId="{1B959B8B-7004-8542-83E4-77E11A9CA985}">
      <dsp:nvSpPr>
        <dsp:cNvPr id="0" name=""/>
        <dsp:cNvSpPr/>
      </dsp:nvSpPr>
      <dsp:spPr>
        <a:xfrm>
          <a:off x="38262" y="1361301"/>
          <a:ext cx="2597515" cy="2373232"/>
        </a:xfrm>
        <a:prstGeom prst="roundRect">
          <a:avLst>
            <a:gd name="adj" fmla="val 10000"/>
          </a:avLst>
        </a:prstGeom>
        <a:solidFill>
          <a:srgbClr val="5A1B58">
            <a:alpha val="45000"/>
          </a:srgb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4290" tIns="34290" rIns="34290" bIns="34290" numCol="1" spcCol="1270" anchor="ctr" anchorCtr="0">
          <a:noAutofit/>
        </a:bodyPr>
        <a:lstStyle/>
        <a:p>
          <a:pPr lvl="0" algn="just" defTabSz="800100">
            <a:lnSpc>
              <a:spcPts val="2500"/>
            </a:lnSpc>
            <a:spcBef>
              <a:spcPct val="0"/>
            </a:spcBef>
            <a:spcAft>
              <a:spcPct val="35000"/>
            </a:spcAft>
          </a:pPr>
          <a:r>
            <a:rPr lang="zh-CN" altLang="en-US" sz="1800" kern="1200" dirty="0" smtClean="0">
              <a:solidFill>
                <a:sysClr val="windowText" lastClr="000000"/>
              </a:solidFill>
              <a:latin typeface="STKaiti" charset="-122"/>
              <a:ea typeface="STKaiti" charset="-122"/>
              <a:cs typeface="STKaiti" charset="-122"/>
            </a:rPr>
            <a:t>（</a:t>
          </a:r>
          <a:r>
            <a:rPr lang="en-US" altLang="zh-CN" sz="1800" kern="1200" dirty="0" smtClean="0">
              <a:solidFill>
                <a:sysClr val="windowText" lastClr="000000"/>
              </a:solidFill>
              <a:latin typeface="STKaiti" charset="-122"/>
              <a:ea typeface="STKaiti" charset="-122"/>
              <a:cs typeface="STKaiti" charset="-122"/>
            </a:rPr>
            <a:t>1</a:t>
          </a:r>
          <a:r>
            <a:rPr lang="zh-CN" altLang="en-US" sz="1800" kern="1200" dirty="0" smtClean="0">
              <a:solidFill>
                <a:sysClr val="windowText" lastClr="000000"/>
              </a:solidFill>
              <a:latin typeface="STKaiti" charset="-122"/>
              <a:ea typeface="STKaiti" charset="-122"/>
              <a:cs typeface="STKaiti" charset="-122"/>
            </a:rPr>
            <a:t>）生产集中发展到相当高的程度，极少数企业就会联合起来，操纵和控制本部门的生产和销售。</a:t>
          </a:r>
          <a:endParaRPr lang="zh-CN" altLang="en-US" sz="1800" kern="1200" dirty="0">
            <a:solidFill>
              <a:sysClr val="windowText" lastClr="000000"/>
            </a:solidFill>
            <a:latin typeface="STKaiti" charset="-122"/>
            <a:ea typeface="STKaiti" charset="-122"/>
            <a:cs typeface="STKaiti" charset="-122"/>
          </a:endParaRPr>
        </a:p>
      </dsp:txBody>
      <dsp:txXfrm>
        <a:off x="107772" y="1430811"/>
        <a:ext cx="2458495" cy="2234212"/>
      </dsp:txXfrm>
    </dsp:sp>
    <dsp:sp modelId="{CA419D60-0555-C444-B81B-0773489B90FA}">
      <dsp:nvSpPr>
        <dsp:cNvPr id="0" name=""/>
        <dsp:cNvSpPr/>
      </dsp:nvSpPr>
      <dsp:spPr>
        <a:xfrm rot="16307862">
          <a:off x="3813153" y="2001535"/>
          <a:ext cx="1388775" cy="701790"/>
        </a:xfrm>
        <a:prstGeom prst="leftArrow">
          <a:avLst>
            <a:gd name="adj1" fmla="val 60000"/>
            <a:gd name="adj2" fmla="val 50000"/>
          </a:avLst>
        </a:prstGeom>
        <a:solidFill>
          <a:srgbClr val="5A1B58">
            <a:alpha val="13000"/>
          </a:srgbClr>
        </a:solidFill>
        <a:ln>
          <a:noFill/>
        </a:ln>
        <a:effectLst/>
      </dsp:spPr>
      <dsp:style>
        <a:lnRef idx="0">
          <a:scrgbClr r="0" g="0" b="0"/>
        </a:lnRef>
        <a:fillRef idx="3">
          <a:scrgbClr r="0" g="0" b="0"/>
        </a:fillRef>
        <a:effectRef idx="2">
          <a:scrgbClr r="0" g="0" b="0"/>
        </a:effectRef>
        <a:fontRef idx="minor">
          <a:schemeClr val="lt1"/>
        </a:fontRef>
      </dsp:style>
    </dsp:sp>
    <dsp:sp modelId="{D711C3BF-9BDC-EA4F-9623-F1D48B39AA5A}">
      <dsp:nvSpPr>
        <dsp:cNvPr id="0" name=""/>
        <dsp:cNvSpPr/>
      </dsp:nvSpPr>
      <dsp:spPr>
        <a:xfrm>
          <a:off x="3283536" y="742870"/>
          <a:ext cx="2447612" cy="1830345"/>
        </a:xfrm>
        <a:prstGeom prst="roundRect">
          <a:avLst>
            <a:gd name="adj" fmla="val 10000"/>
          </a:avLst>
        </a:prstGeom>
        <a:solidFill>
          <a:srgbClr val="5A1B58">
            <a:alpha val="43000"/>
          </a:srgb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4290" tIns="34290" rIns="34290" bIns="34290" numCol="1" spcCol="1270" anchor="ctr" anchorCtr="0">
          <a:noAutofit/>
        </a:bodyPr>
        <a:lstStyle/>
        <a:p>
          <a:pPr lvl="0" algn="just" defTabSz="800100">
            <a:lnSpc>
              <a:spcPts val="2500"/>
            </a:lnSpc>
            <a:spcBef>
              <a:spcPct val="0"/>
            </a:spcBef>
            <a:spcAft>
              <a:spcPct val="35000"/>
            </a:spcAft>
          </a:pPr>
          <a:r>
            <a:rPr lang="zh-CN" altLang="en-US" sz="1800" kern="1200" dirty="0" smtClean="0">
              <a:solidFill>
                <a:sysClr val="windowText" lastClr="000000"/>
              </a:solidFill>
              <a:latin typeface="STKaiti" charset="-122"/>
              <a:ea typeface="STKaiti" charset="-122"/>
              <a:cs typeface="STKaiti" charset="-122"/>
            </a:rPr>
            <a:t>（</a:t>
          </a:r>
          <a:r>
            <a:rPr lang="en-US" altLang="zh-CN" sz="1800" kern="1200" dirty="0" smtClean="0">
              <a:solidFill>
                <a:sysClr val="windowText" lastClr="000000"/>
              </a:solidFill>
              <a:latin typeface="STKaiti" charset="-122"/>
              <a:ea typeface="STKaiti" charset="-122"/>
              <a:cs typeface="STKaiti" charset="-122"/>
            </a:rPr>
            <a:t>2</a:t>
          </a:r>
          <a:r>
            <a:rPr lang="zh-CN" altLang="en-US" sz="1800" kern="1200" dirty="0" smtClean="0">
              <a:solidFill>
                <a:sysClr val="windowText" lastClr="000000"/>
              </a:solidFill>
              <a:latin typeface="STKaiti" charset="-122"/>
              <a:ea typeface="STKaiti" charset="-122"/>
              <a:cs typeface="STKaiti" charset="-122"/>
            </a:rPr>
            <a:t>）企业规模巨大，形成对竞争的限制，也会产生垄断。</a:t>
          </a:r>
          <a:endParaRPr lang="zh-CN" altLang="en-US" sz="1800" kern="1200" dirty="0">
            <a:solidFill>
              <a:sysClr val="windowText" lastClr="000000"/>
            </a:solidFill>
            <a:latin typeface="STKaiti" charset="-122"/>
            <a:ea typeface="STKaiti" charset="-122"/>
            <a:cs typeface="STKaiti" charset="-122"/>
          </a:endParaRPr>
        </a:p>
      </dsp:txBody>
      <dsp:txXfrm>
        <a:off x="3337145" y="796479"/>
        <a:ext cx="2340394" cy="1723127"/>
      </dsp:txXfrm>
    </dsp:sp>
    <dsp:sp modelId="{0EF5AEEB-1AE6-894E-91B3-2802949674B1}">
      <dsp:nvSpPr>
        <dsp:cNvPr id="0" name=""/>
        <dsp:cNvSpPr/>
      </dsp:nvSpPr>
      <dsp:spPr>
        <a:xfrm rot="20003368">
          <a:off x="5383891" y="2822983"/>
          <a:ext cx="2566988" cy="701790"/>
        </a:xfrm>
        <a:prstGeom prst="leftArrow">
          <a:avLst>
            <a:gd name="adj1" fmla="val 60000"/>
            <a:gd name="adj2" fmla="val 50000"/>
          </a:avLst>
        </a:prstGeom>
        <a:solidFill>
          <a:srgbClr val="5A1B58">
            <a:alpha val="20000"/>
          </a:srgbClr>
        </a:solidFill>
        <a:ln>
          <a:noFill/>
        </a:ln>
        <a:effectLst/>
      </dsp:spPr>
      <dsp:style>
        <a:lnRef idx="0">
          <a:scrgbClr r="0" g="0" b="0"/>
        </a:lnRef>
        <a:fillRef idx="3">
          <a:scrgbClr r="0" g="0" b="0"/>
        </a:fillRef>
        <a:effectRef idx="2">
          <a:scrgbClr r="0" g="0" b="0"/>
        </a:effectRef>
        <a:fontRef idx="minor">
          <a:schemeClr val="lt1"/>
        </a:fontRef>
      </dsp:style>
    </dsp:sp>
    <dsp:sp modelId="{706241FF-B619-944E-BD91-0E693E570A6E}">
      <dsp:nvSpPr>
        <dsp:cNvPr id="0" name=""/>
        <dsp:cNvSpPr/>
      </dsp:nvSpPr>
      <dsp:spPr>
        <a:xfrm>
          <a:off x="6466608" y="1265609"/>
          <a:ext cx="2767372" cy="2454995"/>
        </a:xfrm>
        <a:prstGeom prst="roundRect">
          <a:avLst>
            <a:gd name="adj" fmla="val 10000"/>
          </a:avLst>
        </a:prstGeom>
        <a:solidFill>
          <a:srgbClr val="5A1B58">
            <a:alpha val="40000"/>
          </a:srgb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4290" tIns="34290" rIns="34290" bIns="34290" numCol="1" spcCol="1270" anchor="ctr" anchorCtr="0">
          <a:noAutofit/>
        </a:bodyPr>
        <a:lstStyle/>
        <a:p>
          <a:pPr lvl="0" algn="just" defTabSz="800100">
            <a:lnSpc>
              <a:spcPts val="2500"/>
            </a:lnSpc>
            <a:spcBef>
              <a:spcPct val="0"/>
            </a:spcBef>
            <a:spcAft>
              <a:spcPct val="35000"/>
            </a:spcAft>
          </a:pPr>
          <a:r>
            <a:rPr lang="zh-CN" altLang="en-US" sz="1800" kern="1200" dirty="0" smtClean="0">
              <a:solidFill>
                <a:sysClr val="windowText" lastClr="000000"/>
              </a:solidFill>
              <a:latin typeface="STKaiti" charset="-122"/>
              <a:ea typeface="STKaiti" charset="-122"/>
              <a:cs typeface="STKaiti" charset="-122"/>
            </a:rPr>
            <a:t>（</a:t>
          </a:r>
          <a:r>
            <a:rPr lang="en-US" altLang="zh-CN" sz="1800" kern="1200" dirty="0" smtClean="0">
              <a:solidFill>
                <a:sysClr val="windowText" lastClr="000000"/>
              </a:solidFill>
              <a:latin typeface="STKaiti" charset="-122"/>
              <a:ea typeface="STKaiti" charset="-122"/>
              <a:cs typeface="STKaiti" charset="-122"/>
            </a:rPr>
            <a:t>3</a:t>
          </a:r>
          <a:r>
            <a:rPr lang="zh-CN" altLang="en-US" sz="1800" kern="1200" dirty="0" smtClean="0">
              <a:solidFill>
                <a:sysClr val="windowText" lastClr="000000"/>
              </a:solidFill>
              <a:latin typeface="STKaiti" charset="-122"/>
              <a:ea typeface="STKaiti" charset="-122"/>
              <a:cs typeface="STKaiti" charset="-122"/>
            </a:rPr>
            <a:t>）为了避免竞争带来的巨大损失，避免两败俱伤，企业有意识达成妥协。在某种意义上，经济危机催生垄断。</a:t>
          </a:r>
          <a:endParaRPr lang="zh-CN" altLang="en-US" sz="1800" kern="1200" dirty="0">
            <a:solidFill>
              <a:sysClr val="windowText" lastClr="000000"/>
            </a:solidFill>
            <a:latin typeface="STKaiti" charset="-122"/>
            <a:ea typeface="STKaiti" charset="-122"/>
            <a:cs typeface="STKaiti" charset="-122"/>
          </a:endParaRPr>
        </a:p>
      </dsp:txBody>
      <dsp:txXfrm>
        <a:off x="6538512" y="1337513"/>
        <a:ext cx="2623564" cy="231118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438AF0-7444-2B4B-A4DE-984C5521C084}">
      <dsp:nvSpPr>
        <dsp:cNvPr id="0" name=""/>
        <dsp:cNvSpPr/>
      </dsp:nvSpPr>
      <dsp:spPr>
        <a:xfrm>
          <a:off x="1141064" y="0"/>
          <a:ext cx="4581542" cy="4581542"/>
        </a:xfrm>
        <a:prstGeom prst="diamond">
          <a:avLst/>
        </a:prstGeom>
        <a:solidFill>
          <a:schemeClr val="accent1">
            <a:tint val="40000"/>
            <a:hueOff val="0"/>
            <a:satOff val="0"/>
            <a:lumOff val="0"/>
            <a:alpha val="56000"/>
          </a:schemeClr>
        </a:solidFill>
        <a:ln>
          <a:noFill/>
        </a:ln>
        <a:effectLst/>
      </dsp:spPr>
      <dsp:style>
        <a:lnRef idx="0">
          <a:scrgbClr r="0" g="0" b="0"/>
        </a:lnRef>
        <a:fillRef idx="1">
          <a:scrgbClr r="0" g="0" b="0"/>
        </a:fillRef>
        <a:effectRef idx="2">
          <a:scrgbClr r="0" g="0" b="0"/>
        </a:effectRef>
        <a:fontRef idx="minor"/>
      </dsp:style>
    </dsp:sp>
    <dsp:sp modelId="{3A53C030-B7F7-5C40-99A3-2EE0E4538368}">
      <dsp:nvSpPr>
        <dsp:cNvPr id="0" name=""/>
        <dsp:cNvSpPr/>
      </dsp:nvSpPr>
      <dsp:spPr>
        <a:xfrm>
          <a:off x="1603859" y="599256"/>
          <a:ext cx="1596328" cy="1455206"/>
        </a:xfrm>
        <a:prstGeom prst="roundRect">
          <a:avLst/>
        </a:prstGeom>
        <a:solidFill>
          <a:srgbClr val="5A1B58">
            <a:alpha val="36000"/>
          </a:srgb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37160" tIns="137160" rIns="137160" bIns="137160" numCol="1" spcCol="1270" anchor="ctr" anchorCtr="0">
          <a:noAutofit/>
        </a:bodyPr>
        <a:lstStyle/>
        <a:p>
          <a:pPr lvl="0" algn="ctr" defTabSz="1600200">
            <a:lnSpc>
              <a:spcPct val="90000"/>
            </a:lnSpc>
            <a:spcBef>
              <a:spcPct val="0"/>
            </a:spcBef>
            <a:spcAft>
              <a:spcPct val="35000"/>
            </a:spcAft>
          </a:pPr>
          <a:r>
            <a:rPr lang="zh-CN" altLang="en-US" sz="3600" kern="1200" dirty="0" smtClean="0">
              <a:latin typeface="STKaiti" charset="-122"/>
              <a:ea typeface="STKaiti" charset="-122"/>
              <a:cs typeface="STKaiti" charset="-122"/>
            </a:rPr>
            <a:t>规模宏大</a:t>
          </a:r>
          <a:endParaRPr lang="zh-CN" altLang="en-US" sz="3600" kern="1200" dirty="0">
            <a:latin typeface="STKaiti" charset="-122"/>
            <a:ea typeface="STKaiti" charset="-122"/>
            <a:cs typeface="STKaiti" charset="-122"/>
          </a:endParaRPr>
        </a:p>
      </dsp:txBody>
      <dsp:txXfrm>
        <a:off x="1674896" y="670293"/>
        <a:ext cx="1454254" cy="1313132"/>
      </dsp:txXfrm>
    </dsp:sp>
    <dsp:sp modelId="{8A206928-831F-8D45-A905-790FE899A869}">
      <dsp:nvSpPr>
        <dsp:cNvPr id="0" name=""/>
        <dsp:cNvSpPr/>
      </dsp:nvSpPr>
      <dsp:spPr>
        <a:xfrm>
          <a:off x="3626721" y="599256"/>
          <a:ext cx="1594148" cy="1455206"/>
        </a:xfrm>
        <a:prstGeom prst="roundRect">
          <a:avLst/>
        </a:prstGeom>
        <a:solidFill>
          <a:srgbClr val="5A1B58">
            <a:alpha val="34000"/>
          </a:srgb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37160" tIns="137160" rIns="137160" bIns="137160" numCol="1" spcCol="1270" anchor="ctr" anchorCtr="0">
          <a:noAutofit/>
        </a:bodyPr>
        <a:lstStyle/>
        <a:p>
          <a:pPr lvl="0" algn="ctr" defTabSz="1600200">
            <a:lnSpc>
              <a:spcPct val="90000"/>
            </a:lnSpc>
            <a:spcBef>
              <a:spcPct val="0"/>
            </a:spcBef>
            <a:spcAft>
              <a:spcPct val="35000"/>
            </a:spcAft>
          </a:pPr>
          <a:r>
            <a:rPr lang="zh-CN" altLang="en-US" sz="3600" kern="1200" dirty="0" smtClean="0">
              <a:latin typeface="STKaiti" charset="-122"/>
              <a:ea typeface="STKaiti" charset="-122"/>
              <a:cs typeface="STKaiti" charset="-122"/>
            </a:rPr>
            <a:t>时间持久</a:t>
          </a:r>
          <a:endParaRPr lang="zh-CN" altLang="en-US" sz="3600" kern="1200" dirty="0">
            <a:latin typeface="STKaiti" charset="-122"/>
            <a:ea typeface="STKaiti" charset="-122"/>
            <a:cs typeface="STKaiti" charset="-122"/>
          </a:endParaRPr>
        </a:p>
      </dsp:txBody>
      <dsp:txXfrm>
        <a:off x="3697758" y="670293"/>
        <a:ext cx="1452074" cy="1313132"/>
      </dsp:txXfrm>
    </dsp:sp>
    <dsp:sp modelId="{4E289751-5058-D043-AECC-3AE488DB3688}">
      <dsp:nvSpPr>
        <dsp:cNvPr id="0" name=""/>
        <dsp:cNvSpPr/>
      </dsp:nvSpPr>
      <dsp:spPr>
        <a:xfrm>
          <a:off x="1675867" y="2390334"/>
          <a:ext cx="1647430" cy="1321000"/>
        </a:xfrm>
        <a:prstGeom prst="roundRect">
          <a:avLst/>
        </a:prstGeom>
        <a:solidFill>
          <a:srgbClr val="5A1B58">
            <a:alpha val="38000"/>
          </a:srgb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37160" tIns="137160" rIns="137160" bIns="137160" numCol="1" spcCol="1270" anchor="ctr" anchorCtr="0">
          <a:noAutofit/>
        </a:bodyPr>
        <a:lstStyle/>
        <a:p>
          <a:pPr lvl="0" algn="ctr" defTabSz="1600200">
            <a:lnSpc>
              <a:spcPct val="90000"/>
            </a:lnSpc>
            <a:spcBef>
              <a:spcPct val="0"/>
            </a:spcBef>
            <a:spcAft>
              <a:spcPct val="35000"/>
            </a:spcAft>
          </a:pPr>
          <a:r>
            <a:rPr lang="zh-CN" altLang="en-US" sz="3600" kern="1200" dirty="0" smtClean="0">
              <a:latin typeface="STKaiti" charset="-122"/>
              <a:ea typeface="STKaiti" charset="-122"/>
              <a:cs typeface="STKaiti" charset="-122"/>
            </a:rPr>
            <a:t>手段残酷</a:t>
          </a:r>
          <a:endParaRPr lang="zh-CN" altLang="en-US" sz="3600" kern="1200" dirty="0">
            <a:latin typeface="STKaiti" charset="-122"/>
            <a:ea typeface="STKaiti" charset="-122"/>
            <a:cs typeface="STKaiti" charset="-122"/>
          </a:endParaRPr>
        </a:p>
      </dsp:txBody>
      <dsp:txXfrm>
        <a:off x="1740353" y="2454820"/>
        <a:ext cx="1518458" cy="1192028"/>
      </dsp:txXfrm>
    </dsp:sp>
    <dsp:sp modelId="{98F42417-2FA4-5E4E-ACBE-5B2719518EC9}">
      <dsp:nvSpPr>
        <dsp:cNvPr id="0" name=""/>
        <dsp:cNvSpPr/>
      </dsp:nvSpPr>
      <dsp:spPr>
        <a:xfrm>
          <a:off x="3576887" y="2359494"/>
          <a:ext cx="1611962" cy="1321017"/>
        </a:xfrm>
        <a:prstGeom prst="roundRect">
          <a:avLst/>
        </a:prstGeom>
        <a:solidFill>
          <a:srgbClr val="5A1B58">
            <a:alpha val="45000"/>
          </a:srgb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37160" tIns="137160" rIns="137160" bIns="137160" numCol="1" spcCol="1270" anchor="ctr" anchorCtr="0">
          <a:noAutofit/>
        </a:bodyPr>
        <a:lstStyle/>
        <a:p>
          <a:pPr lvl="0" algn="ctr" defTabSz="1600200">
            <a:lnSpc>
              <a:spcPct val="90000"/>
            </a:lnSpc>
            <a:spcBef>
              <a:spcPct val="0"/>
            </a:spcBef>
            <a:spcAft>
              <a:spcPct val="35000"/>
            </a:spcAft>
          </a:pPr>
          <a:r>
            <a:rPr lang="zh-CN" altLang="en-US" sz="3600" kern="1200" dirty="0" smtClean="0">
              <a:latin typeface="STKaiti" charset="-122"/>
              <a:ea typeface="STKaiti" charset="-122"/>
              <a:cs typeface="STKaiti" charset="-122"/>
            </a:rPr>
            <a:t>程度激烈</a:t>
          </a:r>
          <a:endParaRPr lang="zh-CN" altLang="en-US" sz="3600" kern="1200" dirty="0">
            <a:latin typeface="STKaiti" charset="-122"/>
            <a:ea typeface="STKaiti" charset="-122"/>
            <a:cs typeface="STKaiti" charset="-122"/>
          </a:endParaRPr>
        </a:p>
      </dsp:txBody>
      <dsp:txXfrm>
        <a:off x="3641374" y="2423981"/>
        <a:ext cx="1482988" cy="1192043"/>
      </dsp:txXfrm>
    </dsp:sp>
  </dsp:spTree>
</dsp:drawing>
</file>

<file path=ppt/diagrams/layout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xml><?xml version="1.0" encoding="utf-8"?>
<dgm:layoutDef xmlns:dgm="http://schemas.openxmlformats.org/drawingml/2006/diagram" xmlns:a="http://schemas.openxmlformats.org/drawingml/2006/main" uniqueId="urn:microsoft.com/office/officeart/2005/8/layout/radial4">
  <dgm:title val=""/>
  <dgm:desc val=""/>
  <dgm:catLst>
    <dgm:cat type="relationship" pri="190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t modelId="11"/>
        <dgm:pt modelId="12"/>
      </dgm:ptLst>
      <dgm:cxnLst>
        <dgm:cxn modelId="2" srcId="0" destId="1" srcOrd="0" destOrd="0"/>
        <dgm:cxn modelId="15" srcId="1" destId="11" srcOrd="0" destOrd="0"/>
        <dgm:cxn modelId="16" srcId="1" destId="12" srcOrd="1"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ycle">
    <dgm:varLst>
      <dgm:chMax val="1"/>
      <dgm:dir/>
      <dgm:animLvl val="ctr"/>
      <dgm:resizeHandles val="exact"/>
    </dgm:varLst>
    <dgm:choose name="Name0">
      <dgm:if name="Name1" func="var" arg="dir" op="equ" val="norm">
        <dgm:choose name="Name2">
          <dgm:if name="Name3" axis="ch ch" ptType="node node" st="1 1" cnt="1 0" func="cnt" op="lte" val="1">
            <dgm:alg type="cycle">
              <dgm:param type="stAng" val="0"/>
              <dgm:param type="spanAng" val="360"/>
              <dgm:param type="ctrShpMap" val="fNode"/>
            </dgm:alg>
          </dgm:if>
          <dgm:else name="Name4">
            <dgm:choose name="Name5">
              <dgm:if name="Name6" axis="ch ch" ptType="node node" st="1 1" cnt="1 0" func="cnt" op="lte" val="3">
                <dgm:alg type="cycle">
                  <dgm:param type="stAng" val="-55"/>
                  <dgm:param type="spanAng" val="110"/>
                  <dgm:param type="ctrShpMap" val="fNode"/>
                </dgm:alg>
              </dgm:if>
              <dgm:else name="Name7">
                <dgm:choose name="Name8">
                  <dgm:if name="Name9" axis="ch ch" ptType="node node" st="1 1" cnt="1 0" func="cnt" op="equ" val="4">
                    <dgm:alg type="cycle">
                      <dgm:param type="stAng" val="-75"/>
                      <dgm:param type="spanAng" val="150"/>
                      <dgm:param type="ctrShpMap" val="fNode"/>
                    </dgm:alg>
                  </dgm:if>
                  <dgm:else name="Name10">
                    <dgm:alg type="cycle">
                      <dgm:param type="stAng" val="-90"/>
                      <dgm:param type="spanAng" val="180"/>
                      <dgm:param type="ctrShpMap" val="fNode"/>
                    </dgm:alg>
                  </dgm:else>
                </dgm:choose>
              </dgm:else>
            </dgm:choose>
          </dgm:else>
        </dgm:choose>
      </dgm:if>
      <dgm:else name="Name11">
        <dgm:choose name="Name12">
          <dgm:if name="Name13" axis="ch ch" ptType="node node" st="1 1" cnt="1 0" func="cnt" op="lte" val="1">
            <dgm:alg type="cycle">
              <dgm:param type="stAng" val="0"/>
              <dgm:param type="spanAng" val="-360"/>
              <dgm:param type="ctrShpMap" val="fNode"/>
            </dgm:alg>
          </dgm:if>
          <dgm:else name="Name14">
            <dgm:choose name="Name15">
              <dgm:if name="Name16" axis="ch ch" ptType="node node" st="1 1" cnt="1 0" func="cnt" op="lte" val="3">
                <dgm:alg type="cycle">
                  <dgm:param type="stAng" val="55"/>
                  <dgm:param type="spanAng" val="-110"/>
                  <dgm:param type="ctrShpMap" val="fNode"/>
                </dgm:alg>
              </dgm:if>
              <dgm:else name="Name17">
                <dgm:choose name="Name18">
                  <dgm:if name="Name19" axis="ch ch" ptType="node node" st="1 1" cnt="1 0" func="cnt" op="equ" val="4">
                    <dgm:alg type="cycle">
                      <dgm:param type="stAng" val="75"/>
                      <dgm:param type="spanAng" val="-150"/>
                      <dgm:param type="ctrShpMap" val="fNode"/>
                    </dgm:alg>
                  </dgm:if>
                  <dgm:else name="Name20">
                    <dgm:alg type="cycle">
                      <dgm:param type="stAng" val="90"/>
                      <dgm:param type="spanAng" val="-180"/>
                      <dgm:param type="ctrShpMap" val="fNode"/>
                    </dgm:alg>
                  </dgm:else>
                </dgm:choose>
              </dgm:else>
            </dgm:choose>
          </dgm:else>
        </dgm:choose>
      </dgm:else>
    </dgm:choose>
    <dgm:shape xmlns:r="http://schemas.openxmlformats.org/officeDocument/2006/relationships" r:blip="">
      <dgm:adjLst/>
    </dgm:shape>
    <dgm:presOf/>
    <dgm:constrLst>
      <dgm:constr type="w" for="ch" forName="centerShape" refType="w"/>
      <dgm:constr type="w" for="ch" forName="node" refType="w" refFor="ch" refForName="centerShape" fact="0.95"/>
      <dgm:constr type="h" for="ch" forName="parTrans" refType="w" refFor="ch" refForName="centerShape" fact="0.285"/>
      <dgm:constr type="sp" refType="w" refFor="ch" refForName="centerShape" op="equ" fact="0.23"/>
      <dgm:constr type="sibSp" refType="w" refFor="ch" refForName="node" fact="0.1"/>
      <dgm:constr type="primFontSz" for="ch" forName="node" op="equ"/>
    </dgm:constrLst>
    <dgm:choose name="Name21">
      <dgm:if name="Name22" axis="ch ch" ptType="node node" st="1 1" cnt="1 0" func="cnt" op="lte" val="5">
        <dgm:ruleLst>
          <dgm:rule type="w" for="ch" forName="centerShape" val="NaN" fact="0.27" max="NaN"/>
        </dgm:ruleLst>
      </dgm:if>
      <dgm:else name="Name23">
        <dgm:ruleLst>
          <dgm:rule type="w" for="ch" forName="centerShape" val="NaN" fact="0.27" max="NaN"/>
          <dgm:rule type="w" for="ch" forName="node" val="NaN" fact="0.7" max="NaN"/>
        </dgm:ruleLst>
      </dgm:else>
    </dgm:choose>
    <dgm:forEach name="Name24" axis="ch" ptType="node" cnt="1">
      <dgm:layoutNode name="centerShape" styleLbl="node0">
        <dgm:alg type="tx"/>
        <dgm:shape xmlns:r="http://schemas.openxmlformats.org/officeDocument/2006/relationships" type="ellipse" r:blip="">
          <dgm:adjLst/>
        </dgm:shape>
        <dgm:presOf axis="self"/>
        <dgm:constrLst>
          <dgm:constr type="tMarg" refType="primFontSz" fact="0.05"/>
          <dgm:constr type="bMarg" refType="primFontSz" fact="0.05"/>
          <dgm:constr type="lMarg" refType="primFontSz" fact="0.05"/>
          <dgm:constr type="rMarg" refType="primFontSz" fact="0.05"/>
          <dgm:constr type="primFontSz" val="65"/>
          <dgm:constr type="h" refType="w"/>
        </dgm:constrLst>
        <dgm:ruleLst>
          <dgm:rule type="primFontSz" val="5" fact="NaN" max="NaN"/>
        </dgm:ruleLst>
      </dgm:layoutNode>
      <dgm:forEach name="Name25" axis="ch">
        <dgm:forEach name="Name26" axis="self" ptType="parTrans">
          <dgm:layoutNode name="parTrans" styleLbl="bgSibTrans2D1">
            <dgm:alg type="conn">
              <dgm:param type="begPts" val="auto"/>
              <dgm:param type="endPts" val="ctr"/>
              <dgm:param type="endSty" val="noArr"/>
              <dgm:param type="begSty" val="arr"/>
            </dgm:alg>
            <dgm:shape xmlns:r="http://schemas.openxmlformats.org/officeDocument/2006/relationships" type="conn" r:blip="">
              <dgm:adjLst/>
            </dgm:shape>
            <dgm:presOf axis="self"/>
            <dgm:constrLst>
              <dgm:constr type="begPad" refType="connDist" fact="0.055"/>
              <dgm:constr type="endPad"/>
            </dgm:constrLst>
            <dgm:ruleLst/>
          </dgm:layoutNode>
        </dgm:forEach>
        <dgm:forEach name="Name27" axis="self" ptType="node">
          <dgm:layoutNode name="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h" refType="w" fact="0.8"/>
              <dgm:constr type="tMarg" refType="primFontSz" fact="0.15"/>
              <dgm:constr type="bMarg" refType="primFontSz" fact="0.15"/>
              <dgm:constr type="lMarg" refType="primFontSz" fact="0.15"/>
              <dgm:constr type="rMarg" refType="primFontSz" fact="0.15"/>
            </dgm:constrLst>
            <dgm:ruleLst>
              <dgm:rule type="primFontSz" val="5" fact="NaN" max="NaN"/>
            </dgm:ruleLst>
          </dgm:layoutNode>
        </dgm:forEach>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matrix3">
  <dgm:title val=""/>
  <dgm:desc val=""/>
  <dgm:catLst>
    <dgm:cat type="matrix" pri="1000"/>
    <dgm:cat type="convert" pri="18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w" for="ch" forName="diamond" refType="w"/>
          <dgm:constr type="h" for="ch" forName="diamond" refType="h"/>
          <dgm:constr type="w" for="ch" forName="quad1" refType="w" fact="0.39"/>
          <dgm:constr type="h" for="ch" forName="quad1" refType="h" fact="0.39"/>
          <dgm:constr type="ctrX" for="ch" forName="quad1" refType="w" fact="0.29"/>
          <dgm:constr type="ctrY" for="ch" forName="quad1" refType="h" fact="0.29"/>
          <dgm:constr type="w" for="ch" forName="quad2" refType="w" fact="0.39"/>
          <dgm:constr type="h" for="ch" forName="quad2" refType="h" fact="0.39"/>
          <dgm:constr type="ctrX" for="ch" forName="quad2" refType="w" fact="0.71"/>
          <dgm:constr type="ctrY" for="ch" forName="quad2" refType="h" fact="0.29"/>
          <dgm:constr type="w" for="ch" forName="quad3" refType="w" fact="0.39"/>
          <dgm:constr type="h" for="ch" forName="quad3" refType="h" fact="0.39"/>
          <dgm:constr type="ctrX" for="ch" forName="quad3" refType="w" fact="0.29"/>
          <dgm:constr type="ctrY" for="ch" forName="quad3" refType="h" fact="0.71"/>
          <dgm:constr type="w" for="ch" forName="quad4" refType="w" fact="0.39"/>
          <dgm:constr type="h" for="ch" forName="quad4" refType="h" fact="0.39"/>
          <dgm:constr type="ctrX" for="ch" forName="quad4" refType="w" fact="0.71"/>
          <dgm:constr type="ctrY" for="ch" forName="quad4" refType="h" fact="0.71"/>
          <dgm:constr type="primFontSz" for="des" ptType="node" op="equ" val="65"/>
        </dgm:constrLst>
      </dgm:if>
      <dgm:else name="Name2">
        <dgm:constrLst>
          <dgm:constr type="w" for="ch" forName="diamond" refType="w"/>
          <dgm:constr type="h" for="ch" forName="diamond" refType="h"/>
          <dgm:constr type="w" for="ch" forName="quad1" refType="w" fact="0.39"/>
          <dgm:constr type="h" for="ch" forName="quad1" refType="h" fact="0.39"/>
          <dgm:constr type="ctrX" for="ch" forName="quad1" refType="w" fact="0.71"/>
          <dgm:constr type="ctrY" for="ch" forName="quad1" refType="h" fact="0.29"/>
          <dgm:constr type="w" for="ch" forName="quad2" refType="w" fact="0.39"/>
          <dgm:constr type="h" for="ch" forName="quad2" refType="h" fact="0.39"/>
          <dgm:constr type="ctrX" for="ch" forName="quad2" refType="w" fact="0.29"/>
          <dgm:constr type="ctrY" for="ch" forName="quad2" refType="h" fact="0.29"/>
          <dgm:constr type="w" for="ch" forName="quad3" refType="w" fact="0.39"/>
          <dgm:constr type="h" for="ch" forName="quad3" refType="h" fact="0.39"/>
          <dgm:constr type="ctrX" for="ch" forName="quad3" refType="w" fact="0.71"/>
          <dgm:constr type="ctrY" for="ch" forName="quad3" refType="h" fact="0.71"/>
          <dgm:constr type="w" for="ch" forName="quad4" refType="w" fact="0.39"/>
          <dgm:constr type="h" for="ch" forName="quad4" refType="h" fact="0.39"/>
          <dgm:constr type="ctrX" for="ch" forName="quad4" refType="w" fact="0.29"/>
          <dgm:constr type="ctrY" for="ch" forName="quad4" refType="h" fact="0.71"/>
          <dgm:constr type="primFontSz" for="des" ptType="node" op="equ" val="65"/>
        </dgm:constrLst>
      </dgm:else>
    </dgm:choose>
    <dgm:ruleLst/>
    <dgm:choose name="Name3">
      <dgm:if name="Name4" axis="ch" ptType="node" func="cnt" op="gte" val="1">
        <dgm:layoutNode name="diamond" styleLbl="bgShp">
          <dgm:alg type="sp"/>
          <dgm:shape xmlns:r="http://schemas.openxmlformats.org/officeDocument/2006/relationships" type="diamond" r:blip="">
            <dgm:adjLst/>
          </dgm:shape>
          <dgm:presOf/>
          <dgm:constrLst>
            <dgm:constr type="w" refType="h" op="equ"/>
          </dgm:constrLst>
          <dgm:ruleLst/>
        </dgm:layoutNode>
        <dgm:layoutNode name="quad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jpg>
</file>

<file path=ppt/media/image12.jpeg>
</file>

<file path=ppt/media/image13.jpeg>
</file>

<file path=ppt/media/image14.jpeg>
</file>

<file path=ppt/media/image15.jpeg>
</file>

<file path=ppt/media/image16.png>
</file>

<file path=ppt/media/image17.jpg>
</file>

<file path=ppt/media/image18.jpg>
</file>

<file path=ppt/media/image19.jpg>
</file>

<file path=ppt/media/image2.jpeg>
</file>

<file path=ppt/media/image20.jpg>
</file>

<file path=ppt/media/image21.jpg>
</file>

<file path=ppt/media/image22.png>
</file>

<file path=ppt/media/image23.jpeg>
</file>

<file path=ppt/media/image3.jpeg>
</file>

<file path=ppt/media/image4.jpeg>
</file>

<file path=ppt/media/image5.png>
</file>

<file path=ppt/media/image6.jpeg>
</file>

<file path=ppt/media/image7.jpe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kumimoji="1" sz="1200">
                <a:latin typeface="Arial" charset="0"/>
                <a:ea typeface="宋体" charset="0"/>
                <a:cs typeface="宋体" charset="0"/>
              </a:defRPr>
            </a:lvl1pPr>
          </a:lstStyle>
          <a:p>
            <a:pPr>
              <a:defRPr/>
            </a:pPr>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kumimoji="1" sz="1200">
                <a:latin typeface="Arial" charset="0"/>
                <a:ea typeface="宋体" charset="0"/>
                <a:cs typeface="宋体" charset="0"/>
              </a:defRPr>
            </a:lvl1pPr>
          </a:lstStyle>
          <a:p>
            <a:pPr>
              <a:defRPr/>
            </a:pPr>
            <a:fld id="{FD08AF78-6407-4C23-BC11-87C0BF6B72AA}" type="datetimeFigureOut">
              <a:rPr lang="zh-CN" altLang="en-US"/>
              <a:pPr>
                <a:defRPr/>
              </a:pPr>
              <a:t>2019/5/18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lvl="0"/>
            <a:endParaRPr lang="zh-CN" altLang="en-US" noProof="0" smtClean="0"/>
          </a:p>
        </p:txBody>
      </p:sp>
      <p:sp>
        <p:nvSpPr>
          <p:cNvPr id="5" name="备注占位符 4"/>
          <p:cNvSpPr>
            <a:spLocks noGrp="1"/>
          </p:cNvSpPr>
          <p:nvPr>
            <p:ph type="body" sz="quarter" idx="3"/>
          </p:nvPr>
        </p:nvSpPr>
        <p:spPr>
          <a:xfrm>
            <a:off x="685800" y="4400550"/>
            <a:ext cx="5486400" cy="3600450"/>
          </a:xfrm>
          <a:prstGeom prst="rect">
            <a:avLst/>
          </a:prstGeom>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kumimoji="1" sz="1200">
                <a:latin typeface="Arial" charset="0"/>
                <a:ea typeface="宋体" charset="0"/>
                <a:cs typeface="宋体" charset="0"/>
              </a:defRPr>
            </a:lvl1pPr>
          </a:lstStyle>
          <a:p>
            <a:pPr>
              <a:defRPr/>
            </a:pPr>
            <a:endParaRPr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wrap="square" lIns="91440" tIns="45720" rIns="91440" bIns="45720" numCol="1" anchor="b" anchorCtr="0" compatLnSpc="1">
            <a:prstTxWarp prst="textNoShape">
              <a:avLst/>
            </a:prstTxWarp>
          </a:bodyPr>
          <a:lstStyle>
            <a:lvl1pPr algn="r">
              <a:defRPr kumimoji="1" sz="1200"/>
            </a:lvl1pPr>
          </a:lstStyle>
          <a:p>
            <a:fld id="{60FDA04B-4549-44BE-8E32-604F8102EEA2}" type="slidenum">
              <a:rPr lang="zh-CN" altLang="en-US"/>
              <a:pPr/>
              <a:t>‹#›</a:t>
            </a:fld>
            <a:endParaRPr lang="zh-CN" altLang="en-US"/>
          </a:p>
        </p:txBody>
      </p:sp>
    </p:spTree>
    <p:extLst>
      <p:ext uri="{BB962C8B-B14F-4D97-AF65-F5344CB8AC3E}">
        <p14:creationId xmlns:p14="http://schemas.microsoft.com/office/powerpoint/2010/main" val="4091152657"/>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宋体" charset="0"/>
      </a:defRPr>
    </a:lvl1pPr>
    <a:lvl2pPr marL="457200" algn="l" rtl="0" eaLnBrk="0" fontAlgn="base" hangingPunct="0">
      <a:spcBef>
        <a:spcPct val="30000"/>
      </a:spcBef>
      <a:spcAft>
        <a:spcPct val="0"/>
      </a:spcAft>
      <a:defRPr sz="1200" kern="1200">
        <a:solidFill>
          <a:schemeClr val="tx1"/>
        </a:solidFill>
        <a:latin typeface="+mn-lt"/>
        <a:ea typeface="+mn-ea"/>
        <a:cs typeface="宋体" charset="0"/>
      </a:defRPr>
    </a:lvl2pPr>
    <a:lvl3pPr marL="914400" algn="l" rtl="0" eaLnBrk="0" fontAlgn="base" hangingPunct="0">
      <a:spcBef>
        <a:spcPct val="30000"/>
      </a:spcBef>
      <a:spcAft>
        <a:spcPct val="0"/>
      </a:spcAft>
      <a:defRPr sz="1200" kern="1200">
        <a:solidFill>
          <a:schemeClr val="tx1"/>
        </a:solidFill>
        <a:latin typeface="+mn-lt"/>
        <a:ea typeface="+mn-ea"/>
        <a:cs typeface="宋体" charset="0"/>
      </a:defRPr>
    </a:lvl3pPr>
    <a:lvl4pPr marL="1371600" algn="l" rtl="0" eaLnBrk="0" fontAlgn="base" hangingPunct="0">
      <a:spcBef>
        <a:spcPct val="30000"/>
      </a:spcBef>
      <a:spcAft>
        <a:spcPct val="0"/>
      </a:spcAft>
      <a:defRPr sz="1200" kern="1200">
        <a:solidFill>
          <a:schemeClr val="tx1"/>
        </a:solidFill>
        <a:latin typeface="+mn-lt"/>
        <a:ea typeface="+mn-ea"/>
        <a:cs typeface="宋体" charset="0"/>
      </a:defRPr>
    </a:lvl4pPr>
    <a:lvl5pPr marL="1828800" algn="l" rtl="0" eaLnBrk="0" fontAlgn="base" hangingPunct="0">
      <a:spcBef>
        <a:spcPct val="30000"/>
      </a:spcBef>
      <a:spcAft>
        <a:spcPct val="0"/>
      </a:spcAft>
      <a:defRPr sz="1200" kern="1200">
        <a:solidFill>
          <a:schemeClr val="tx1"/>
        </a:solidFill>
        <a:latin typeface="+mn-lt"/>
        <a:ea typeface="+mn-ea"/>
        <a:cs typeface="宋体"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pPr/>
              <a:t>3</a:t>
            </a:fld>
            <a:endParaRPr lang="zh-CN" altLang="en-US"/>
          </a:p>
        </p:txBody>
      </p:sp>
    </p:spTree>
    <p:extLst>
      <p:ext uri="{BB962C8B-B14F-4D97-AF65-F5344CB8AC3E}">
        <p14:creationId xmlns:p14="http://schemas.microsoft.com/office/powerpoint/2010/main" val="12826815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幻灯片图像占位符 1"/>
          <p:cNvSpPr>
            <a:spLocks noGrp="1" noRot="1" noChangeAspect="1" noTextEdit="1"/>
          </p:cNvSpPr>
          <p:nvPr>
            <p:ph type="sldImg"/>
          </p:nvPr>
        </p:nvSpPr>
        <p:spPr bwMode="auto">
          <a:noFill/>
          <a:ln>
            <a:solidFill>
              <a:srgbClr val="000000"/>
            </a:solidFill>
            <a:miter lim="800000"/>
            <a:headEnd/>
            <a:tailEnd/>
          </a:ln>
        </p:spPr>
      </p:sp>
      <p:sp>
        <p:nvSpPr>
          <p:cNvPr id="26626" name="备注占位符 2"/>
          <p:cNvSpPr>
            <a:spLocks noGrp="1"/>
          </p:cNvSpPr>
          <p:nvPr>
            <p:ph type="body" idx="1"/>
          </p:nvPr>
        </p:nvSpPr>
        <p:spPr bwMode="auto">
          <a:noFill/>
        </p:spPr>
        <p:txBody>
          <a:bodyPr/>
          <a:lstStyle/>
          <a:p>
            <a:pPr eaLnBrk="1" hangingPunct="1">
              <a:spcBef>
                <a:spcPct val="0"/>
              </a:spcBef>
            </a:pPr>
            <a:endParaRPr lang="zh-CN" altLang="en-US" smtClean="0"/>
          </a:p>
        </p:txBody>
      </p:sp>
      <p:sp>
        <p:nvSpPr>
          <p:cNvPr id="26627" name="灯片编号占位符 3"/>
          <p:cNvSpPr>
            <a:spLocks noGrp="1"/>
          </p:cNvSpPr>
          <p:nvPr>
            <p:ph type="sldNum" sz="quarter" idx="5"/>
          </p:nvPr>
        </p:nvSpPr>
        <p:spPr bwMode="auto">
          <a:noFill/>
          <a:ln>
            <a:miter lim="800000"/>
            <a:headEnd/>
            <a:tailEnd/>
          </a:ln>
        </p:spPr>
        <p:txBody>
          <a:bodyPr/>
          <a:lstStyle/>
          <a:p>
            <a:fld id="{34F0E90D-A745-47DF-8015-4FBD372A79B0}" type="slidenum">
              <a:rPr kumimoji="0" lang="zh-CN" altLang="en-US">
                <a:latin typeface="等线" pitchFamily="2" charset="-122"/>
                <a:ea typeface="等线" pitchFamily="2" charset="-122"/>
              </a:rPr>
              <a:pPr/>
              <a:t>10</a:t>
            </a:fld>
            <a:endParaRPr kumimoji="0" lang="zh-CN" altLang="en-US">
              <a:latin typeface="等线" pitchFamily="2" charset="-122"/>
              <a:ea typeface="等线" pitchFamily="2" charset="-122"/>
            </a:endParaRPr>
          </a:p>
        </p:txBody>
      </p:sp>
    </p:spTree>
    <p:extLst>
      <p:ext uri="{BB962C8B-B14F-4D97-AF65-F5344CB8AC3E}">
        <p14:creationId xmlns:p14="http://schemas.microsoft.com/office/powerpoint/2010/main" val="5226274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幻灯片图像占位符 1"/>
          <p:cNvSpPr>
            <a:spLocks noGrp="1" noRot="1" noChangeAspect="1" noTextEdit="1"/>
          </p:cNvSpPr>
          <p:nvPr>
            <p:ph type="sldImg"/>
          </p:nvPr>
        </p:nvSpPr>
        <p:spPr bwMode="auto">
          <a:noFill/>
          <a:ln>
            <a:solidFill>
              <a:srgbClr val="000000"/>
            </a:solidFill>
            <a:miter lim="800000"/>
            <a:headEnd/>
            <a:tailEnd/>
          </a:ln>
        </p:spPr>
      </p:sp>
      <p:sp>
        <p:nvSpPr>
          <p:cNvPr id="47106" name="备注占位符 2"/>
          <p:cNvSpPr>
            <a:spLocks noGrp="1"/>
          </p:cNvSpPr>
          <p:nvPr>
            <p:ph type="body" idx="1"/>
          </p:nvPr>
        </p:nvSpPr>
        <p:spPr bwMode="auto">
          <a:noFill/>
        </p:spPr>
        <p:txBody>
          <a:bodyPr/>
          <a:lstStyle/>
          <a:p>
            <a:endParaRPr kumimoji="1" lang="zh-CN" altLang="en-US" smtClean="0"/>
          </a:p>
        </p:txBody>
      </p:sp>
      <p:sp>
        <p:nvSpPr>
          <p:cNvPr id="47107" name="幻灯片编号占位符 3"/>
          <p:cNvSpPr>
            <a:spLocks noGrp="1"/>
          </p:cNvSpPr>
          <p:nvPr>
            <p:ph type="sldNum" sz="quarter" idx="5"/>
          </p:nvPr>
        </p:nvSpPr>
        <p:spPr bwMode="auto">
          <a:noFill/>
          <a:ln>
            <a:miter lim="800000"/>
            <a:headEnd/>
            <a:tailEnd/>
          </a:ln>
        </p:spPr>
        <p:txBody>
          <a:bodyPr/>
          <a:lstStyle/>
          <a:p>
            <a:fld id="{8ECE75CF-02EA-4034-9580-554B07162EE2}" type="slidenum">
              <a:rPr lang="zh-CN" altLang="en-US"/>
              <a:pPr/>
              <a:t>31</a:t>
            </a:fld>
            <a:endParaRPr lang="zh-CN" altLang="en-US"/>
          </a:p>
        </p:txBody>
      </p:sp>
    </p:spTree>
    <p:extLst>
      <p:ext uri="{BB962C8B-B14F-4D97-AF65-F5344CB8AC3E}">
        <p14:creationId xmlns:p14="http://schemas.microsoft.com/office/powerpoint/2010/main" val="185694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45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lvl1pPr>
              <a:defRPr/>
            </a:lvl1pPr>
          </a:lstStyle>
          <a:p>
            <a:pPr>
              <a:defRPr/>
            </a:pPr>
            <a:fld id="{AFB3D450-E722-4E1B-8E8F-D03B2DA29A46}" type="datetimeFigureOut">
              <a:rPr lang="zh-TW" altLang="en-US"/>
              <a:pPr>
                <a:defRPr/>
              </a:pPr>
              <a:t>2019/5/18</a:t>
            </a:fld>
            <a:endParaRPr lang="en-US"/>
          </a:p>
        </p:txBody>
      </p:sp>
      <p:sp>
        <p:nvSpPr>
          <p:cNvPr id="5" name="页脚占位符 4"/>
          <p:cNvSpPr>
            <a:spLocks noGrp="1"/>
          </p:cNvSpPr>
          <p:nvPr>
            <p:ph type="ftr" sz="quarter" idx="11"/>
          </p:nvPr>
        </p:nvSpPr>
        <p:spPr/>
        <p:txBody>
          <a:bodyPr/>
          <a:lstStyle>
            <a:lvl1pPr>
              <a:defRPr/>
            </a:lvl1pPr>
          </a:lstStyle>
          <a:p>
            <a:pPr>
              <a:defRPr/>
            </a:pPr>
            <a:endParaRPr lang="en-US"/>
          </a:p>
        </p:txBody>
      </p:sp>
      <p:sp>
        <p:nvSpPr>
          <p:cNvPr id="6" name="灯片编号占位符 5"/>
          <p:cNvSpPr>
            <a:spLocks noGrp="1"/>
          </p:cNvSpPr>
          <p:nvPr>
            <p:ph type="sldNum" sz="quarter" idx="12"/>
          </p:nvPr>
        </p:nvSpPr>
        <p:spPr/>
        <p:txBody>
          <a:bodyPr/>
          <a:lstStyle>
            <a:lvl1pPr>
              <a:defRPr/>
            </a:lvl1pPr>
          </a:lstStyle>
          <a:p>
            <a:fld id="{0DA23925-6B10-4CAB-AF9B-819978924143}" type="slidenum">
              <a:rPr lang="zh-TW" altLang="en-US"/>
              <a:pPr/>
              <a:t>‹#›</a:t>
            </a:fld>
            <a:endParaRPr lang="en-US" altLang="zh-C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
        <p:nvSpPr>
          <p:cNvPr id="4" name="日期占位符 3"/>
          <p:cNvSpPr>
            <a:spLocks noGrp="1"/>
          </p:cNvSpPr>
          <p:nvPr>
            <p:ph type="dt" sz="half" idx="10"/>
          </p:nvPr>
        </p:nvSpPr>
        <p:spPr/>
        <p:txBody>
          <a:bodyPr/>
          <a:lstStyle>
            <a:lvl1pPr>
              <a:defRPr/>
            </a:lvl1pPr>
          </a:lstStyle>
          <a:p>
            <a:pPr>
              <a:defRPr/>
            </a:pPr>
            <a:fld id="{D18AAD99-BA4C-437F-A619-4AF16CE10CAC}" type="datetimeFigureOut">
              <a:rPr lang="zh-TW" altLang="en-US"/>
              <a:pPr>
                <a:defRPr/>
              </a:pPr>
              <a:t>2019/5/18</a:t>
            </a:fld>
            <a:endParaRPr lang="en-US"/>
          </a:p>
        </p:txBody>
      </p:sp>
      <p:sp>
        <p:nvSpPr>
          <p:cNvPr id="5" name="页脚占位符 4"/>
          <p:cNvSpPr>
            <a:spLocks noGrp="1"/>
          </p:cNvSpPr>
          <p:nvPr>
            <p:ph type="ftr" sz="quarter" idx="11"/>
          </p:nvPr>
        </p:nvSpPr>
        <p:spPr/>
        <p:txBody>
          <a:bodyPr/>
          <a:lstStyle>
            <a:lvl1pPr>
              <a:defRPr/>
            </a:lvl1pPr>
          </a:lstStyle>
          <a:p>
            <a:pPr>
              <a:defRPr/>
            </a:pPr>
            <a:endParaRPr lang="en-US"/>
          </a:p>
        </p:txBody>
      </p:sp>
      <p:sp>
        <p:nvSpPr>
          <p:cNvPr id="6" name="灯片编号占位符 5"/>
          <p:cNvSpPr>
            <a:spLocks noGrp="1"/>
          </p:cNvSpPr>
          <p:nvPr>
            <p:ph type="sldNum" sz="quarter" idx="12"/>
          </p:nvPr>
        </p:nvSpPr>
        <p:spPr/>
        <p:txBody>
          <a:bodyPr/>
          <a:lstStyle>
            <a:lvl1pPr>
              <a:defRPr/>
            </a:lvl1pPr>
          </a:lstStyle>
          <a:p>
            <a:fld id="{22BBA110-EB9A-4797-8CA5-19E6D5BC452F}" type="slidenum">
              <a:rPr lang="zh-TW" altLang="en-US"/>
              <a:pPr/>
              <a:t>‹#›</a:t>
            </a:fld>
            <a:endParaRPr lang="en-US" altLang="zh-C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1"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1" y="365125"/>
            <a:ext cx="7734300" cy="5811838"/>
          </a:xfrm>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
        <p:nvSpPr>
          <p:cNvPr id="4" name="日期占位符 3"/>
          <p:cNvSpPr>
            <a:spLocks noGrp="1"/>
          </p:cNvSpPr>
          <p:nvPr>
            <p:ph type="dt" sz="half" idx="10"/>
          </p:nvPr>
        </p:nvSpPr>
        <p:spPr/>
        <p:txBody>
          <a:bodyPr/>
          <a:lstStyle>
            <a:lvl1pPr>
              <a:defRPr/>
            </a:lvl1pPr>
          </a:lstStyle>
          <a:p>
            <a:pPr>
              <a:defRPr/>
            </a:pPr>
            <a:fld id="{D757172A-83B6-4BF9-ACE9-04FD30BA3F42}" type="datetimeFigureOut">
              <a:rPr lang="zh-TW" altLang="en-US"/>
              <a:pPr>
                <a:defRPr/>
              </a:pPr>
              <a:t>2019/5/18</a:t>
            </a:fld>
            <a:endParaRPr lang="en-US"/>
          </a:p>
        </p:txBody>
      </p:sp>
      <p:sp>
        <p:nvSpPr>
          <p:cNvPr id="5" name="页脚占位符 4"/>
          <p:cNvSpPr>
            <a:spLocks noGrp="1"/>
          </p:cNvSpPr>
          <p:nvPr>
            <p:ph type="ftr" sz="quarter" idx="11"/>
          </p:nvPr>
        </p:nvSpPr>
        <p:spPr/>
        <p:txBody>
          <a:bodyPr/>
          <a:lstStyle>
            <a:lvl1pPr>
              <a:defRPr/>
            </a:lvl1pPr>
          </a:lstStyle>
          <a:p>
            <a:pPr>
              <a:defRPr/>
            </a:pPr>
            <a:endParaRPr lang="en-US"/>
          </a:p>
        </p:txBody>
      </p:sp>
      <p:sp>
        <p:nvSpPr>
          <p:cNvPr id="6" name="灯片编号占位符 5"/>
          <p:cNvSpPr>
            <a:spLocks noGrp="1"/>
          </p:cNvSpPr>
          <p:nvPr>
            <p:ph type="sldNum" sz="quarter" idx="12"/>
          </p:nvPr>
        </p:nvSpPr>
        <p:spPr/>
        <p:txBody>
          <a:bodyPr/>
          <a:lstStyle>
            <a:lvl1pPr>
              <a:defRPr/>
            </a:lvl1pPr>
          </a:lstStyle>
          <a:p>
            <a:fld id="{8803FE68-C713-4C15-ACA7-E6B28DCBBF33}" type="slidenum">
              <a:rPr lang="zh-TW" altLang="en-US"/>
              <a:pPr/>
              <a:t>‹#›</a:t>
            </a:fld>
            <a:endParaRPr lang="en-US" altLang="zh-C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1_标题和内容">
    <p:spTree>
      <p:nvGrpSpPr>
        <p:cNvPr id="1" name=""/>
        <p:cNvGrpSpPr/>
        <p:nvPr/>
      </p:nvGrpSpPr>
      <p:grpSpPr>
        <a:xfrm>
          <a:off x="0" y="0"/>
          <a:ext cx="0" cy="0"/>
          <a:chOff x="0" y="0"/>
          <a:chExt cx="0" cy="0"/>
        </a:xfrm>
      </p:grpSpPr>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566CC2D2-1507-7C44-AD3E-CBE392DBB3A9}" type="datetimeFigureOut">
              <a:rPr kumimoji="1" lang="zh-CN" altLang="en-US" smtClean="0">
                <a:solidFill>
                  <a:prstClr val="black">
                    <a:tint val="75000"/>
                  </a:prstClr>
                </a:solidFill>
              </a:rPr>
              <a:pPr/>
              <a:t>2019/5/18</a:t>
            </a:fld>
            <a:endParaRPr kumimoji="1"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kumimoji="1"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60770959-2626-3E41-A0EA-20F31B3E9428}" type="slidenum">
              <a:rPr kumimoji="1" lang="zh-CN" altLang="en-US" smtClean="0">
                <a:solidFill>
                  <a:prstClr val="black">
                    <a:tint val="75000"/>
                  </a:prstClr>
                </a:solidFill>
              </a:rPr>
              <a:pPr/>
              <a:t>‹#›</a:t>
            </a:fld>
            <a:endParaRPr kumimoji="1" lang="zh-CN" altLang="en-US">
              <a:solidFill>
                <a:prstClr val="black">
                  <a:tint val="75000"/>
                </a:prstClr>
              </a:solidFill>
            </a:endParaRPr>
          </a:p>
        </p:txBody>
      </p:sp>
    </p:spTree>
    <p:extLst>
      <p:ext uri="{BB962C8B-B14F-4D97-AF65-F5344CB8AC3E}">
        <p14:creationId xmlns:p14="http://schemas.microsoft.com/office/powerpoint/2010/main" val="172763608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499745"/>
            <a:ext cx="10515600" cy="1325563"/>
          </a:xfrm>
        </p:spPr>
        <p:txBody>
          <a:bodyPr/>
          <a:lstStyle/>
          <a:p>
            <a:r>
              <a:rPr lang="zh-CN" altLang="en-US" smtClean="0"/>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66CC2D2-1507-7C44-AD3E-CBE392DBB3A9}" type="datetimeFigureOut">
              <a:rPr kumimoji="1" lang="zh-CN" altLang="en-US" smtClean="0">
                <a:solidFill>
                  <a:prstClr val="black">
                    <a:tint val="75000"/>
                  </a:prstClr>
                </a:solidFill>
              </a:rPr>
              <a:pPr/>
              <a:t>2019/5/18</a:t>
            </a:fld>
            <a:endParaRPr kumimoji="1"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kumimoji="1"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60770959-2626-3E41-A0EA-20F31B3E9428}" type="slidenum">
              <a:rPr kumimoji="1" lang="zh-CN" altLang="en-US" smtClean="0">
                <a:solidFill>
                  <a:prstClr val="black">
                    <a:tint val="75000"/>
                  </a:prstClr>
                </a:solidFill>
              </a:rPr>
              <a:pPr/>
              <a:t>‹#›</a:t>
            </a:fld>
            <a:endParaRPr kumimoji="1" lang="zh-CN" altLang="en-US">
              <a:solidFill>
                <a:prstClr val="black">
                  <a:tint val="75000"/>
                </a:prstClr>
              </a:solidFill>
            </a:endParaRPr>
          </a:p>
        </p:txBody>
      </p:sp>
    </p:spTree>
    <p:extLst>
      <p:ext uri="{BB962C8B-B14F-4D97-AF65-F5344CB8AC3E}">
        <p14:creationId xmlns:p14="http://schemas.microsoft.com/office/powerpoint/2010/main" val="410151250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566CC2D2-1507-7C44-AD3E-CBE392DBB3A9}" type="datetimeFigureOut">
              <a:rPr kumimoji="1" lang="zh-CN" altLang="en-US" smtClean="0">
                <a:solidFill>
                  <a:prstClr val="black">
                    <a:tint val="75000"/>
                  </a:prstClr>
                </a:solidFill>
              </a:rPr>
              <a:pPr/>
              <a:t>2019/5/18</a:t>
            </a:fld>
            <a:endParaRPr kumimoji="1"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kumimoji="1"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60770959-2626-3E41-A0EA-20F31B3E9428}" type="slidenum">
              <a:rPr kumimoji="1" lang="zh-CN" altLang="en-US" smtClean="0">
                <a:solidFill>
                  <a:prstClr val="black">
                    <a:tint val="75000"/>
                  </a:prstClr>
                </a:solidFill>
              </a:rPr>
              <a:pPr/>
              <a:t>‹#›</a:t>
            </a:fld>
            <a:endParaRPr kumimoji="1" lang="zh-CN" altLang="en-US">
              <a:solidFill>
                <a:prstClr val="black">
                  <a:tint val="75000"/>
                </a:prstClr>
              </a:solidFill>
            </a:endParaRPr>
          </a:p>
        </p:txBody>
      </p:sp>
    </p:spTree>
    <p:extLst>
      <p:ext uri="{BB962C8B-B14F-4D97-AF65-F5344CB8AC3E}">
        <p14:creationId xmlns:p14="http://schemas.microsoft.com/office/powerpoint/2010/main" val="90357462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566CC2D2-1507-7C44-AD3E-CBE392DBB3A9}" type="datetimeFigureOut">
              <a:rPr kumimoji="1" lang="zh-CN" altLang="en-US" smtClean="0">
                <a:solidFill>
                  <a:prstClr val="black">
                    <a:tint val="75000"/>
                  </a:prstClr>
                </a:solidFill>
              </a:rPr>
              <a:pPr/>
              <a:t>2019/5/18</a:t>
            </a:fld>
            <a:endParaRPr kumimoji="1"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kumimoji="1"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60770959-2626-3E41-A0EA-20F31B3E9428}" type="slidenum">
              <a:rPr kumimoji="1" lang="zh-CN" altLang="en-US" smtClean="0">
                <a:solidFill>
                  <a:prstClr val="black">
                    <a:tint val="75000"/>
                  </a:prstClr>
                </a:solidFill>
              </a:rPr>
              <a:pPr/>
              <a:t>‹#›</a:t>
            </a:fld>
            <a:endParaRPr kumimoji="1" lang="zh-CN" altLang="en-US">
              <a:solidFill>
                <a:prstClr val="black">
                  <a:tint val="75000"/>
                </a:prstClr>
              </a:solidFill>
            </a:endParaRPr>
          </a:p>
        </p:txBody>
      </p:sp>
    </p:spTree>
    <p:extLst>
      <p:ext uri="{BB962C8B-B14F-4D97-AF65-F5344CB8AC3E}">
        <p14:creationId xmlns:p14="http://schemas.microsoft.com/office/powerpoint/2010/main" val="112764495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566CC2D2-1507-7C44-AD3E-CBE392DBB3A9}" type="datetimeFigureOut">
              <a:rPr kumimoji="1" lang="zh-CN" altLang="en-US" smtClean="0">
                <a:solidFill>
                  <a:prstClr val="black">
                    <a:tint val="75000"/>
                  </a:prstClr>
                </a:solidFill>
              </a:rPr>
              <a:pPr/>
              <a:t>2019/5/18</a:t>
            </a:fld>
            <a:endParaRPr kumimoji="1" lang="zh-CN" altLang="en-US">
              <a:solidFill>
                <a:prstClr val="black">
                  <a:tint val="75000"/>
                </a:prstClr>
              </a:solidFill>
            </a:endParaRPr>
          </a:p>
        </p:txBody>
      </p:sp>
      <p:sp>
        <p:nvSpPr>
          <p:cNvPr id="8" name="页脚占位符 7"/>
          <p:cNvSpPr>
            <a:spLocks noGrp="1"/>
          </p:cNvSpPr>
          <p:nvPr>
            <p:ph type="ftr" sz="quarter" idx="11"/>
          </p:nvPr>
        </p:nvSpPr>
        <p:spPr/>
        <p:txBody>
          <a:bodyPr/>
          <a:lstStyle/>
          <a:p>
            <a:endParaRPr kumimoji="1" lang="zh-CN" altLang="en-US">
              <a:solidFill>
                <a:prstClr val="black">
                  <a:tint val="75000"/>
                </a:prstClr>
              </a:solidFill>
            </a:endParaRPr>
          </a:p>
        </p:txBody>
      </p:sp>
      <p:sp>
        <p:nvSpPr>
          <p:cNvPr id="9" name="灯片编号占位符 8"/>
          <p:cNvSpPr>
            <a:spLocks noGrp="1"/>
          </p:cNvSpPr>
          <p:nvPr>
            <p:ph type="sldNum" sz="quarter" idx="12"/>
          </p:nvPr>
        </p:nvSpPr>
        <p:spPr/>
        <p:txBody>
          <a:bodyPr/>
          <a:lstStyle/>
          <a:p>
            <a:fld id="{60770959-2626-3E41-A0EA-20F31B3E9428}" type="slidenum">
              <a:rPr kumimoji="1" lang="zh-CN" altLang="en-US" smtClean="0">
                <a:solidFill>
                  <a:prstClr val="black">
                    <a:tint val="75000"/>
                  </a:prstClr>
                </a:solidFill>
              </a:rPr>
              <a:pPr/>
              <a:t>‹#›</a:t>
            </a:fld>
            <a:endParaRPr kumimoji="1" lang="zh-CN" altLang="en-US">
              <a:solidFill>
                <a:prstClr val="black">
                  <a:tint val="75000"/>
                </a:prstClr>
              </a:solidFill>
            </a:endParaRPr>
          </a:p>
        </p:txBody>
      </p:sp>
    </p:spTree>
    <p:extLst>
      <p:ext uri="{BB962C8B-B14F-4D97-AF65-F5344CB8AC3E}">
        <p14:creationId xmlns:p14="http://schemas.microsoft.com/office/powerpoint/2010/main" val="410049892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566CC2D2-1507-7C44-AD3E-CBE392DBB3A9}" type="datetimeFigureOut">
              <a:rPr kumimoji="1" lang="zh-CN" altLang="en-US" smtClean="0">
                <a:solidFill>
                  <a:prstClr val="black">
                    <a:tint val="75000"/>
                  </a:prstClr>
                </a:solidFill>
              </a:rPr>
              <a:pPr/>
              <a:t>2019/5/18</a:t>
            </a:fld>
            <a:endParaRPr kumimoji="1" lang="zh-CN" altLang="en-US">
              <a:solidFill>
                <a:prstClr val="black">
                  <a:tint val="75000"/>
                </a:prstClr>
              </a:solidFill>
            </a:endParaRPr>
          </a:p>
        </p:txBody>
      </p:sp>
      <p:sp>
        <p:nvSpPr>
          <p:cNvPr id="4" name="页脚占位符 3"/>
          <p:cNvSpPr>
            <a:spLocks noGrp="1"/>
          </p:cNvSpPr>
          <p:nvPr>
            <p:ph type="ftr" sz="quarter" idx="11"/>
          </p:nvPr>
        </p:nvSpPr>
        <p:spPr/>
        <p:txBody>
          <a:bodyPr/>
          <a:lstStyle/>
          <a:p>
            <a:endParaRPr kumimoji="1" lang="zh-CN" altLang="en-US">
              <a:solidFill>
                <a:prstClr val="black">
                  <a:tint val="75000"/>
                </a:prstClr>
              </a:solidFill>
            </a:endParaRPr>
          </a:p>
        </p:txBody>
      </p:sp>
      <p:sp>
        <p:nvSpPr>
          <p:cNvPr id="5" name="灯片编号占位符 4"/>
          <p:cNvSpPr>
            <a:spLocks noGrp="1"/>
          </p:cNvSpPr>
          <p:nvPr>
            <p:ph type="sldNum" sz="quarter" idx="12"/>
          </p:nvPr>
        </p:nvSpPr>
        <p:spPr/>
        <p:txBody>
          <a:bodyPr/>
          <a:lstStyle/>
          <a:p>
            <a:fld id="{60770959-2626-3E41-A0EA-20F31B3E9428}" type="slidenum">
              <a:rPr kumimoji="1" lang="zh-CN" altLang="en-US" smtClean="0">
                <a:solidFill>
                  <a:prstClr val="black">
                    <a:tint val="75000"/>
                  </a:prstClr>
                </a:solidFill>
              </a:rPr>
              <a:pPr/>
              <a:t>‹#›</a:t>
            </a:fld>
            <a:endParaRPr kumimoji="1" lang="zh-CN" altLang="en-US">
              <a:solidFill>
                <a:prstClr val="black">
                  <a:tint val="75000"/>
                </a:prstClr>
              </a:solidFill>
            </a:endParaRPr>
          </a:p>
        </p:txBody>
      </p:sp>
    </p:spTree>
    <p:extLst>
      <p:ext uri="{BB962C8B-B14F-4D97-AF65-F5344CB8AC3E}">
        <p14:creationId xmlns:p14="http://schemas.microsoft.com/office/powerpoint/2010/main" val="407166774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66CC2D2-1507-7C44-AD3E-CBE392DBB3A9}" type="datetimeFigureOut">
              <a:rPr kumimoji="1" lang="zh-CN" altLang="en-US" smtClean="0">
                <a:solidFill>
                  <a:prstClr val="black">
                    <a:tint val="75000"/>
                  </a:prstClr>
                </a:solidFill>
              </a:rPr>
              <a:pPr/>
              <a:t>2019/5/18</a:t>
            </a:fld>
            <a:endParaRPr kumimoji="1" lang="zh-CN" altLang="en-US">
              <a:solidFill>
                <a:prstClr val="black">
                  <a:tint val="75000"/>
                </a:prstClr>
              </a:solidFill>
            </a:endParaRPr>
          </a:p>
        </p:txBody>
      </p:sp>
      <p:sp>
        <p:nvSpPr>
          <p:cNvPr id="3" name="页脚占位符 2"/>
          <p:cNvSpPr>
            <a:spLocks noGrp="1"/>
          </p:cNvSpPr>
          <p:nvPr>
            <p:ph type="ftr" sz="quarter" idx="11"/>
          </p:nvPr>
        </p:nvSpPr>
        <p:spPr/>
        <p:txBody>
          <a:bodyPr/>
          <a:lstStyle/>
          <a:p>
            <a:endParaRPr kumimoji="1"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fld id="{60770959-2626-3E41-A0EA-20F31B3E9428}" type="slidenum">
              <a:rPr kumimoji="1" lang="zh-CN" altLang="en-US" smtClean="0">
                <a:solidFill>
                  <a:prstClr val="black">
                    <a:tint val="75000"/>
                  </a:prstClr>
                </a:solidFill>
              </a:rPr>
              <a:pPr/>
              <a:t>‹#›</a:t>
            </a:fld>
            <a:endParaRPr kumimoji="1" lang="zh-CN" altLang="en-US">
              <a:solidFill>
                <a:prstClr val="black">
                  <a:tint val="75000"/>
                </a:prstClr>
              </a:solidFill>
            </a:endParaRPr>
          </a:p>
        </p:txBody>
      </p:sp>
    </p:spTree>
    <p:extLst>
      <p:ext uri="{BB962C8B-B14F-4D97-AF65-F5344CB8AC3E}">
        <p14:creationId xmlns:p14="http://schemas.microsoft.com/office/powerpoint/2010/main" val="41313684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499747"/>
            <a:ext cx="10515600" cy="1325563"/>
          </a:xfrm>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
        <p:nvSpPr>
          <p:cNvPr id="4" name="日期占位符 3"/>
          <p:cNvSpPr>
            <a:spLocks noGrp="1"/>
          </p:cNvSpPr>
          <p:nvPr>
            <p:ph type="dt" sz="half" idx="10"/>
          </p:nvPr>
        </p:nvSpPr>
        <p:spPr/>
        <p:txBody>
          <a:bodyPr/>
          <a:lstStyle>
            <a:lvl1pPr>
              <a:defRPr/>
            </a:lvl1pPr>
          </a:lstStyle>
          <a:p>
            <a:pPr>
              <a:defRPr/>
            </a:pPr>
            <a:fld id="{40C6BFE6-9BFC-4C2F-B833-4AD8032A9E34}" type="datetimeFigureOut">
              <a:rPr lang="zh-TW" altLang="en-US"/>
              <a:pPr>
                <a:defRPr/>
              </a:pPr>
              <a:t>2019/5/18</a:t>
            </a:fld>
            <a:endParaRPr lang="en-US"/>
          </a:p>
        </p:txBody>
      </p:sp>
      <p:sp>
        <p:nvSpPr>
          <p:cNvPr id="5" name="页脚占位符 4"/>
          <p:cNvSpPr>
            <a:spLocks noGrp="1"/>
          </p:cNvSpPr>
          <p:nvPr>
            <p:ph type="ftr" sz="quarter" idx="11"/>
          </p:nvPr>
        </p:nvSpPr>
        <p:spPr/>
        <p:txBody>
          <a:bodyPr/>
          <a:lstStyle>
            <a:lvl1pPr>
              <a:defRPr/>
            </a:lvl1pPr>
          </a:lstStyle>
          <a:p>
            <a:pPr>
              <a:defRPr/>
            </a:pPr>
            <a:endParaRPr lang="en-US"/>
          </a:p>
        </p:txBody>
      </p:sp>
      <p:sp>
        <p:nvSpPr>
          <p:cNvPr id="6" name="灯片编号占位符 5"/>
          <p:cNvSpPr>
            <a:spLocks noGrp="1"/>
          </p:cNvSpPr>
          <p:nvPr>
            <p:ph type="sldNum" sz="quarter" idx="12"/>
          </p:nvPr>
        </p:nvSpPr>
        <p:spPr/>
        <p:txBody>
          <a:bodyPr/>
          <a:lstStyle>
            <a:lvl1pPr>
              <a:defRPr/>
            </a:lvl1pPr>
          </a:lstStyle>
          <a:p>
            <a:fld id="{F8E546BD-CCEE-4A08-AE49-CBC5CB2372BE}" type="slidenum">
              <a:rPr lang="zh-TW" altLang="en-US"/>
              <a:pPr/>
              <a:t>‹#›</a:t>
            </a:fld>
            <a:endParaRPr lang="en-US" altLang="zh-CN"/>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566CC2D2-1507-7C44-AD3E-CBE392DBB3A9}" type="datetimeFigureOut">
              <a:rPr kumimoji="1" lang="zh-CN" altLang="en-US" smtClean="0">
                <a:solidFill>
                  <a:prstClr val="black">
                    <a:tint val="75000"/>
                  </a:prstClr>
                </a:solidFill>
              </a:rPr>
              <a:pPr/>
              <a:t>2019/5/18</a:t>
            </a:fld>
            <a:endParaRPr kumimoji="1"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kumimoji="1"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60770959-2626-3E41-A0EA-20F31B3E9428}" type="slidenum">
              <a:rPr kumimoji="1" lang="zh-CN" altLang="en-US" smtClean="0">
                <a:solidFill>
                  <a:prstClr val="black">
                    <a:tint val="75000"/>
                  </a:prstClr>
                </a:solidFill>
              </a:rPr>
              <a:pPr/>
              <a:t>‹#›</a:t>
            </a:fld>
            <a:endParaRPr kumimoji="1" lang="zh-CN" altLang="en-US">
              <a:solidFill>
                <a:prstClr val="black">
                  <a:tint val="75000"/>
                </a:prstClr>
              </a:solidFill>
            </a:endParaRPr>
          </a:p>
        </p:txBody>
      </p:sp>
    </p:spTree>
    <p:extLst>
      <p:ext uri="{BB962C8B-B14F-4D97-AF65-F5344CB8AC3E}">
        <p14:creationId xmlns:p14="http://schemas.microsoft.com/office/powerpoint/2010/main" val="234648633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将图片拖动到占位符，或单击添加图标</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566CC2D2-1507-7C44-AD3E-CBE392DBB3A9}" type="datetimeFigureOut">
              <a:rPr kumimoji="1" lang="zh-CN" altLang="en-US" smtClean="0">
                <a:solidFill>
                  <a:prstClr val="black">
                    <a:tint val="75000"/>
                  </a:prstClr>
                </a:solidFill>
              </a:rPr>
              <a:pPr/>
              <a:t>2019/5/18</a:t>
            </a:fld>
            <a:endParaRPr kumimoji="1"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kumimoji="1"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60770959-2626-3E41-A0EA-20F31B3E9428}" type="slidenum">
              <a:rPr kumimoji="1" lang="zh-CN" altLang="en-US" smtClean="0">
                <a:solidFill>
                  <a:prstClr val="black">
                    <a:tint val="75000"/>
                  </a:prstClr>
                </a:solidFill>
              </a:rPr>
              <a:pPr/>
              <a:t>‹#›</a:t>
            </a:fld>
            <a:endParaRPr kumimoji="1" lang="zh-CN" altLang="en-US">
              <a:solidFill>
                <a:prstClr val="black">
                  <a:tint val="75000"/>
                </a:prstClr>
              </a:solidFill>
            </a:endParaRPr>
          </a:p>
        </p:txBody>
      </p:sp>
    </p:spTree>
    <p:extLst>
      <p:ext uri="{BB962C8B-B14F-4D97-AF65-F5344CB8AC3E}">
        <p14:creationId xmlns:p14="http://schemas.microsoft.com/office/powerpoint/2010/main" val="78262243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66CC2D2-1507-7C44-AD3E-CBE392DBB3A9}" type="datetimeFigureOut">
              <a:rPr kumimoji="1" lang="zh-CN" altLang="en-US" smtClean="0">
                <a:solidFill>
                  <a:prstClr val="black">
                    <a:tint val="75000"/>
                  </a:prstClr>
                </a:solidFill>
              </a:rPr>
              <a:pPr/>
              <a:t>2019/5/18</a:t>
            </a:fld>
            <a:endParaRPr kumimoji="1"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kumimoji="1"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60770959-2626-3E41-A0EA-20F31B3E9428}" type="slidenum">
              <a:rPr kumimoji="1" lang="zh-CN" altLang="en-US" smtClean="0">
                <a:solidFill>
                  <a:prstClr val="black">
                    <a:tint val="75000"/>
                  </a:prstClr>
                </a:solidFill>
              </a:rPr>
              <a:pPr/>
              <a:t>‹#›</a:t>
            </a:fld>
            <a:endParaRPr kumimoji="1" lang="zh-CN" altLang="en-US">
              <a:solidFill>
                <a:prstClr val="black">
                  <a:tint val="75000"/>
                </a:prstClr>
              </a:solidFill>
            </a:endParaRPr>
          </a:p>
        </p:txBody>
      </p:sp>
    </p:spTree>
    <p:extLst>
      <p:ext uri="{BB962C8B-B14F-4D97-AF65-F5344CB8AC3E}">
        <p14:creationId xmlns:p14="http://schemas.microsoft.com/office/powerpoint/2010/main" val="286139251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66CC2D2-1507-7C44-AD3E-CBE392DBB3A9}" type="datetimeFigureOut">
              <a:rPr kumimoji="1" lang="zh-CN" altLang="en-US" smtClean="0">
                <a:solidFill>
                  <a:prstClr val="black">
                    <a:tint val="75000"/>
                  </a:prstClr>
                </a:solidFill>
              </a:rPr>
              <a:pPr/>
              <a:t>2019/5/18</a:t>
            </a:fld>
            <a:endParaRPr kumimoji="1"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kumimoji="1"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60770959-2626-3E41-A0EA-20F31B3E9428}" type="slidenum">
              <a:rPr kumimoji="1" lang="zh-CN" altLang="en-US" smtClean="0">
                <a:solidFill>
                  <a:prstClr val="black">
                    <a:tint val="75000"/>
                  </a:prstClr>
                </a:solidFill>
              </a:rPr>
              <a:pPr/>
              <a:t>‹#›</a:t>
            </a:fld>
            <a:endParaRPr kumimoji="1" lang="zh-CN" altLang="en-US">
              <a:solidFill>
                <a:prstClr val="black">
                  <a:tint val="75000"/>
                </a:prstClr>
              </a:solidFill>
            </a:endParaRPr>
          </a:p>
        </p:txBody>
      </p:sp>
    </p:spTree>
    <p:extLst>
      <p:ext uri="{BB962C8B-B14F-4D97-AF65-F5344CB8AC3E}">
        <p14:creationId xmlns:p14="http://schemas.microsoft.com/office/powerpoint/2010/main" val="11355014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x">
  <p:cSld name="1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3535917473"/>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1" y="1709740"/>
            <a:ext cx="10515600" cy="2852737"/>
          </a:xfrm>
        </p:spPr>
        <p:txBody>
          <a:bodyPr anchor="b"/>
          <a:lstStyle>
            <a:lvl1pPr>
              <a:defRPr sz="45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1" y="4589465"/>
            <a:ext cx="105156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lvl1pPr>
              <a:defRPr/>
            </a:lvl1pPr>
          </a:lstStyle>
          <a:p>
            <a:pPr>
              <a:defRPr/>
            </a:pPr>
            <a:fld id="{077EE072-1F7B-4FEC-9674-496BDD1F0C1A}" type="datetimeFigureOut">
              <a:rPr lang="zh-TW" altLang="en-US"/>
              <a:pPr>
                <a:defRPr/>
              </a:pPr>
              <a:t>2019/5/18</a:t>
            </a:fld>
            <a:endParaRPr lang="en-US"/>
          </a:p>
        </p:txBody>
      </p:sp>
      <p:sp>
        <p:nvSpPr>
          <p:cNvPr id="5" name="页脚占位符 4"/>
          <p:cNvSpPr>
            <a:spLocks noGrp="1"/>
          </p:cNvSpPr>
          <p:nvPr>
            <p:ph type="ftr" sz="quarter" idx="11"/>
          </p:nvPr>
        </p:nvSpPr>
        <p:spPr/>
        <p:txBody>
          <a:bodyPr/>
          <a:lstStyle>
            <a:lvl1pPr>
              <a:defRPr/>
            </a:lvl1pPr>
          </a:lstStyle>
          <a:p>
            <a:pPr>
              <a:defRPr/>
            </a:pPr>
            <a:endParaRPr lang="en-US"/>
          </a:p>
        </p:txBody>
      </p:sp>
      <p:sp>
        <p:nvSpPr>
          <p:cNvPr id="6" name="灯片编号占位符 5"/>
          <p:cNvSpPr>
            <a:spLocks noGrp="1"/>
          </p:cNvSpPr>
          <p:nvPr>
            <p:ph type="sldNum" sz="quarter" idx="12"/>
          </p:nvPr>
        </p:nvSpPr>
        <p:spPr/>
        <p:txBody>
          <a:bodyPr/>
          <a:lstStyle>
            <a:lvl1pPr>
              <a:defRPr/>
            </a:lvl1pPr>
          </a:lstStyle>
          <a:p>
            <a:fld id="{BDD0D6F5-40ED-4213-8231-2AC5F46986BA}" type="slidenum">
              <a:rPr lang="zh-TW" altLang="en-US"/>
              <a:pPr/>
              <a:t>‹#›</a:t>
            </a:fld>
            <a:endParaRPr lang="en-US" altLang="zh-C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
        <p:nvSpPr>
          <p:cNvPr id="5" name="日期占位符 3"/>
          <p:cNvSpPr>
            <a:spLocks noGrp="1"/>
          </p:cNvSpPr>
          <p:nvPr>
            <p:ph type="dt" sz="half" idx="10"/>
          </p:nvPr>
        </p:nvSpPr>
        <p:spPr/>
        <p:txBody>
          <a:bodyPr/>
          <a:lstStyle>
            <a:lvl1pPr>
              <a:defRPr/>
            </a:lvl1pPr>
          </a:lstStyle>
          <a:p>
            <a:pPr>
              <a:defRPr/>
            </a:pPr>
            <a:fld id="{3571835D-4205-4D49-ABA4-BBDDD378784C}" type="datetimeFigureOut">
              <a:rPr lang="zh-TW" altLang="en-US"/>
              <a:pPr>
                <a:defRPr/>
              </a:pPr>
              <a:t>2019/5/18</a:t>
            </a:fld>
            <a:endParaRPr lang="en-US"/>
          </a:p>
        </p:txBody>
      </p:sp>
      <p:sp>
        <p:nvSpPr>
          <p:cNvPr id="6" name="页脚占位符 4"/>
          <p:cNvSpPr>
            <a:spLocks noGrp="1"/>
          </p:cNvSpPr>
          <p:nvPr>
            <p:ph type="ftr" sz="quarter" idx="11"/>
          </p:nvPr>
        </p:nvSpPr>
        <p:spPr/>
        <p:txBody>
          <a:bodyPr/>
          <a:lstStyle>
            <a:lvl1pPr>
              <a:defRPr/>
            </a:lvl1pPr>
          </a:lstStyle>
          <a:p>
            <a:pPr>
              <a:defRPr/>
            </a:pPr>
            <a:endParaRPr lang="en-US"/>
          </a:p>
        </p:txBody>
      </p:sp>
      <p:sp>
        <p:nvSpPr>
          <p:cNvPr id="7" name="灯片编号占位符 5"/>
          <p:cNvSpPr>
            <a:spLocks noGrp="1"/>
          </p:cNvSpPr>
          <p:nvPr>
            <p:ph type="sldNum" sz="quarter" idx="12"/>
          </p:nvPr>
        </p:nvSpPr>
        <p:spPr/>
        <p:txBody>
          <a:bodyPr/>
          <a:lstStyle>
            <a:lvl1pPr>
              <a:defRPr/>
            </a:lvl1pPr>
          </a:lstStyle>
          <a:p>
            <a:fld id="{1D537747-4F9C-4EF9-BBEF-B9B9BFD99DD0}" type="slidenum">
              <a:rPr lang="zh-TW" altLang="en-US"/>
              <a:pPr/>
              <a:t>‹#›</a:t>
            </a:fld>
            <a:endParaRPr lang="en-US" altLang="zh-C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7"/>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9" y="1681163"/>
            <a:ext cx="5157787"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smtClean="0"/>
              <a:t>单击此处编辑母版文本样式</a:t>
            </a:r>
          </a:p>
        </p:txBody>
      </p:sp>
      <p:sp>
        <p:nvSpPr>
          <p:cNvPr id="4" name="内容占位符 3"/>
          <p:cNvSpPr>
            <a:spLocks noGrp="1"/>
          </p:cNvSpPr>
          <p:nvPr>
            <p:ph sz="half" idx="2"/>
          </p:nvPr>
        </p:nvSpPr>
        <p:spPr>
          <a:xfrm>
            <a:off x="839789" y="2505075"/>
            <a:ext cx="5157787" cy="3684588"/>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
        <p:nvSpPr>
          <p:cNvPr id="5" name="文本占位符 4"/>
          <p:cNvSpPr>
            <a:spLocks noGrp="1"/>
          </p:cNvSpPr>
          <p:nvPr>
            <p:ph type="body" sz="quarter" idx="3"/>
          </p:nvPr>
        </p:nvSpPr>
        <p:spPr>
          <a:xfrm>
            <a:off x="6172201" y="1681163"/>
            <a:ext cx="5183188"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smtClean="0"/>
              <a:t>单击此处编辑母版文本样式</a:t>
            </a:r>
          </a:p>
        </p:txBody>
      </p:sp>
      <p:sp>
        <p:nvSpPr>
          <p:cNvPr id="6" name="内容占位符 5"/>
          <p:cNvSpPr>
            <a:spLocks noGrp="1"/>
          </p:cNvSpPr>
          <p:nvPr>
            <p:ph sz="quarter" idx="4"/>
          </p:nvPr>
        </p:nvSpPr>
        <p:spPr>
          <a:xfrm>
            <a:off x="6172201" y="2505075"/>
            <a:ext cx="5183188" cy="3684588"/>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
        <p:nvSpPr>
          <p:cNvPr id="7" name="日期占位符 3"/>
          <p:cNvSpPr>
            <a:spLocks noGrp="1"/>
          </p:cNvSpPr>
          <p:nvPr>
            <p:ph type="dt" sz="half" idx="10"/>
          </p:nvPr>
        </p:nvSpPr>
        <p:spPr/>
        <p:txBody>
          <a:bodyPr/>
          <a:lstStyle>
            <a:lvl1pPr>
              <a:defRPr/>
            </a:lvl1pPr>
          </a:lstStyle>
          <a:p>
            <a:pPr>
              <a:defRPr/>
            </a:pPr>
            <a:fld id="{F87C9836-EE72-4A8F-B09C-9CAC9C7EF1D5}" type="datetimeFigureOut">
              <a:rPr lang="zh-TW" altLang="en-US"/>
              <a:pPr>
                <a:defRPr/>
              </a:pPr>
              <a:t>2019/5/18</a:t>
            </a:fld>
            <a:endParaRPr lang="en-US"/>
          </a:p>
        </p:txBody>
      </p:sp>
      <p:sp>
        <p:nvSpPr>
          <p:cNvPr id="8" name="页脚占位符 4"/>
          <p:cNvSpPr>
            <a:spLocks noGrp="1"/>
          </p:cNvSpPr>
          <p:nvPr>
            <p:ph type="ftr" sz="quarter" idx="11"/>
          </p:nvPr>
        </p:nvSpPr>
        <p:spPr/>
        <p:txBody>
          <a:bodyPr/>
          <a:lstStyle>
            <a:lvl1pPr>
              <a:defRPr/>
            </a:lvl1pPr>
          </a:lstStyle>
          <a:p>
            <a:pPr>
              <a:defRPr/>
            </a:pPr>
            <a:endParaRPr lang="en-US"/>
          </a:p>
        </p:txBody>
      </p:sp>
      <p:sp>
        <p:nvSpPr>
          <p:cNvPr id="9" name="灯片编号占位符 5"/>
          <p:cNvSpPr>
            <a:spLocks noGrp="1"/>
          </p:cNvSpPr>
          <p:nvPr>
            <p:ph type="sldNum" sz="quarter" idx="12"/>
          </p:nvPr>
        </p:nvSpPr>
        <p:spPr/>
        <p:txBody>
          <a:bodyPr/>
          <a:lstStyle>
            <a:lvl1pPr>
              <a:defRPr/>
            </a:lvl1pPr>
          </a:lstStyle>
          <a:p>
            <a:fld id="{48FB7B4B-0EA8-4F17-8464-015D3BFDC352}" type="slidenum">
              <a:rPr lang="zh-TW" altLang="en-US"/>
              <a:pPr/>
              <a:t>‹#›</a:t>
            </a:fld>
            <a:endParaRPr lang="en-US" altLang="zh-C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3"/>
          <p:cNvSpPr>
            <a:spLocks noGrp="1"/>
          </p:cNvSpPr>
          <p:nvPr>
            <p:ph type="dt" sz="half" idx="10"/>
          </p:nvPr>
        </p:nvSpPr>
        <p:spPr/>
        <p:txBody>
          <a:bodyPr/>
          <a:lstStyle>
            <a:lvl1pPr>
              <a:defRPr/>
            </a:lvl1pPr>
          </a:lstStyle>
          <a:p>
            <a:pPr>
              <a:defRPr/>
            </a:pPr>
            <a:fld id="{BE822294-F336-4617-8357-756B7DC44037}" type="datetimeFigureOut">
              <a:rPr lang="zh-TW" altLang="en-US"/>
              <a:pPr>
                <a:defRPr/>
              </a:pPr>
              <a:t>2019/5/18</a:t>
            </a:fld>
            <a:endParaRPr lang="en-US"/>
          </a:p>
        </p:txBody>
      </p:sp>
      <p:sp>
        <p:nvSpPr>
          <p:cNvPr id="4" name="页脚占位符 4"/>
          <p:cNvSpPr>
            <a:spLocks noGrp="1"/>
          </p:cNvSpPr>
          <p:nvPr>
            <p:ph type="ftr" sz="quarter" idx="11"/>
          </p:nvPr>
        </p:nvSpPr>
        <p:spPr/>
        <p:txBody>
          <a:bodyPr/>
          <a:lstStyle>
            <a:lvl1pPr>
              <a:defRPr/>
            </a:lvl1pPr>
          </a:lstStyle>
          <a:p>
            <a:pPr>
              <a:defRPr/>
            </a:pPr>
            <a:endParaRPr lang="en-US"/>
          </a:p>
        </p:txBody>
      </p:sp>
      <p:sp>
        <p:nvSpPr>
          <p:cNvPr id="5" name="灯片编号占位符 5"/>
          <p:cNvSpPr>
            <a:spLocks noGrp="1"/>
          </p:cNvSpPr>
          <p:nvPr>
            <p:ph type="sldNum" sz="quarter" idx="12"/>
          </p:nvPr>
        </p:nvSpPr>
        <p:spPr/>
        <p:txBody>
          <a:bodyPr/>
          <a:lstStyle>
            <a:lvl1pPr>
              <a:defRPr/>
            </a:lvl1pPr>
          </a:lstStyle>
          <a:p>
            <a:fld id="{29BF3457-E116-4B8C-A149-02D036672E83}" type="slidenum">
              <a:rPr lang="zh-TW" altLang="en-US"/>
              <a:pPr/>
              <a:t>‹#›</a:t>
            </a:fld>
            <a:endParaRPr lang="en-US" altLang="zh-C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p:cNvSpPr>
          <p:nvPr>
            <p:ph type="dt" sz="half" idx="10"/>
          </p:nvPr>
        </p:nvSpPr>
        <p:spPr/>
        <p:txBody>
          <a:bodyPr/>
          <a:lstStyle>
            <a:lvl1pPr>
              <a:defRPr/>
            </a:lvl1pPr>
          </a:lstStyle>
          <a:p>
            <a:pPr>
              <a:defRPr/>
            </a:pPr>
            <a:fld id="{FF2ABA98-EDBA-4379-8CF4-7E30C1A3CD8D}" type="datetimeFigureOut">
              <a:rPr lang="zh-TW" altLang="en-US"/>
              <a:pPr>
                <a:defRPr/>
              </a:pPr>
              <a:t>2019/5/18</a:t>
            </a:fld>
            <a:endParaRPr lang="en-US"/>
          </a:p>
        </p:txBody>
      </p:sp>
      <p:sp>
        <p:nvSpPr>
          <p:cNvPr id="3" name="页脚占位符 4"/>
          <p:cNvSpPr>
            <a:spLocks noGrp="1"/>
          </p:cNvSpPr>
          <p:nvPr>
            <p:ph type="ftr" sz="quarter" idx="11"/>
          </p:nvPr>
        </p:nvSpPr>
        <p:spPr/>
        <p:txBody>
          <a:bodyPr/>
          <a:lstStyle>
            <a:lvl1pPr>
              <a:defRPr/>
            </a:lvl1pPr>
          </a:lstStyle>
          <a:p>
            <a:pPr>
              <a:defRPr/>
            </a:pPr>
            <a:endParaRPr lang="en-US"/>
          </a:p>
        </p:txBody>
      </p:sp>
      <p:sp>
        <p:nvSpPr>
          <p:cNvPr id="4" name="灯片编号占位符 5"/>
          <p:cNvSpPr>
            <a:spLocks noGrp="1"/>
          </p:cNvSpPr>
          <p:nvPr>
            <p:ph type="sldNum" sz="quarter" idx="12"/>
          </p:nvPr>
        </p:nvSpPr>
        <p:spPr/>
        <p:txBody>
          <a:bodyPr/>
          <a:lstStyle>
            <a:lvl1pPr>
              <a:defRPr/>
            </a:lvl1pPr>
          </a:lstStyle>
          <a:p>
            <a:fld id="{ABE2C7B7-E196-472F-844D-2D021D8E5511}" type="slidenum">
              <a:rPr lang="zh-TW" altLang="en-US"/>
              <a:pPr/>
              <a:t>‹#›</a:t>
            </a:fld>
            <a:endParaRPr lang="en-US" altLang="zh-C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24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7"/>
            <a:ext cx="617220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smtClean="0"/>
              <a:t>单击此处编辑母版文本样式</a:t>
            </a:r>
          </a:p>
        </p:txBody>
      </p:sp>
      <p:sp>
        <p:nvSpPr>
          <p:cNvPr id="5" name="日期占位符 3"/>
          <p:cNvSpPr>
            <a:spLocks noGrp="1"/>
          </p:cNvSpPr>
          <p:nvPr>
            <p:ph type="dt" sz="half" idx="10"/>
          </p:nvPr>
        </p:nvSpPr>
        <p:spPr/>
        <p:txBody>
          <a:bodyPr/>
          <a:lstStyle>
            <a:lvl1pPr>
              <a:defRPr/>
            </a:lvl1pPr>
          </a:lstStyle>
          <a:p>
            <a:pPr>
              <a:defRPr/>
            </a:pPr>
            <a:fld id="{37A588EC-C15E-4B45-A1C0-0BA0613B752C}" type="datetimeFigureOut">
              <a:rPr lang="zh-TW" altLang="en-US"/>
              <a:pPr>
                <a:defRPr/>
              </a:pPr>
              <a:t>2019/5/18</a:t>
            </a:fld>
            <a:endParaRPr lang="en-US"/>
          </a:p>
        </p:txBody>
      </p:sp>
      <p:sp>
        <p:nvSpPr>
          <p:cNvPr id="6" name="页脚占位符 4"/>
          <p:cNvSpPr>
            <a:spLocks noGrp="1"/>
          </p:cNvSpPr>
          <p:nvPr>
            <p:ph type="ftr" sz="quarter" idx="11"/>
          </p:nvPr>
        </p:nvSpPr>
        <p:spPr/>
        <p:txBody>
          <a:bodyPr/>
          <a:lstStyle>
            <a:lvl1pPr>
              <a:defRPr/>
            </a:lvl1pPr>
          </a:lstStyle>
          <a:p>
            <a:pPr>
              <a:defRPr/>
            </a:pPr>
            <a:endParaRPr lang="en-US"/>
          </a:p>
        </p:txBody>
      </p:sp>
      <p:sp>
        <p:nvSpPr>
          <p:cNvPr id="7" name="灯片编号占位符 5"/>
          <p:cNvSpPr>
            <a:spLocks noGrp="1"/>
          </p:cNvSpPr>
          <p:nvPr>
            <p:ph type="sldNum" sz="quarter" idx="12"/>
          </p:nvPr>
        </p:nvSpPr>
        <p:spPr/>
        <p:txBody>
          <a:bodyPr/>
          <a:lstStyle>
            <a:lvl1pPr>
              <a:defRPr/>
            </a:lvl1pPr>
          </a:lstStyle>
          <a:p>
            <a:fld id="{50269492-B147-4ABB-A74D-3FDEA54F0105}" type="slidenum">
              <a:rPr lang="zh-TW" altLang="en-US"/>
              <a:pPr/>
              <a:t>‹#›</a:t>
            </a:fld>
            <a:endParaRPr lang="en-US" altLang="zh-C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24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7"/>
            <a:ext cx="6172200" cy="4873625"/>
          </a:xfrm>
        </p:spPr>
        <p:txBody>
          <a:bodyPr rtlCol="0">
            <a:normAutofit/>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r>
              <a:rPr lang="zh-CN" altLang="en-US" noProof="0" smtClean="0"/>
              <a:t>将图片拖动到占位符，或单击添加图标</a:t>
            </a:r>
            <a:endParaRPr lang="zh-CN" altLang="en-US" noProof="0"/>
          </a:p>
        </p:txBody>
      </p:sp>
      <p:sp>
        <p:nvSpPr>
          <p:cNvPr id="4" name="文本占位符 3"/>
          <p:cNvSpPr>
            <a:spLocks noGrp="1"/>
          </p:cNvSpPr>
          <p:nvPr>
            <p:ph type="body" sz="half" idx="2"/>
          </p:nvPr>
        </p:nvSpPr>
        <p:spPr>
          <a:xfrm>
            <a:off x="839788"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smtClean="0"/>
              <a:t>单击此处编辑母版文本样式</a:t>
            </a:r>
          </a:p>
        </p:txBody>
      </p:sp>
      <p:sp>
        <p:nvSpPr>
          <p:cNvPr id="5" name="日期占位符 3"/>
          <p:cNvSpPr>
            <a:spLocks noGrp="1"/>
          </p:cNvSpPr>
          <p:nvPr>
            <p:ph type="dt" sz="half" idx="10"/>
          </p:nvPr>
        </p:nvSpPr>
        <p:spPr/>
        <p:txBody>
          <a:bodyPr/>
          <a:lstStyle>
            <a:lvl1pPr>
              <a:defRPr/>
            </a:lvl1pPr>
          </a:lstStyle>
          <a:p>
            <a:pPr>
              <a:defRPr/>
            </a:pPr>
            <a:fld id="{FD70C0FF-F0DD-4B19-B011-C8CD97963B81}" type="datetimeFigureOut">
              <a:rPr lang="zh-TW" altLang="en-US"/>
              <a:pPr>
                <a:defRPr/>
              </a:pPr>
              <a:t>2019/5/18</a:t>
            </a:fld>
            <a:endParaRPr lang="en-US"/>
          </a:p>
        </p:txBody>
      </p:sp>
      <p:sp>
        <p:nvSpPr>
          <p:cNvPr id="6" name="页脚占位符 4"/>
          <p:cNvSpPr>
            <a:spLocks noGrp="1"/>
          </p:cNvSpPr>
          <p:nvPr>
            <p:ph type="ftr" sz="quarter" idx="11"/>
          </p:nvPr>
        </p:nvSpPr>
        <p:spPr/>
        <p:txBody>
          <a:bodyPr/>
          <a:lstStyle>
            <a:lvl1pPr>
              <a:defRPr/>
            </a:lvl1pPr>
          </a:lstStyle>
          <a:p>
            <a:pPr>
              <a:defRPr/>
            </a:pPr>
            <a:endParaRPr lang="en-US"/>
          </a:p>
        </p:txBody>
      </p:sp>
      <p:sp>
        <p:nvSpPr>
          <p:cNvPr id="7" name="灯片编号占位符 5"/>
          <p:cNvSpPr>
            <a:spLocks noGrp="1"/>
          </p:cNvSpPr>
          <p:nvPr>
            <p:ph type="sldNum" sz="quarter" idx="12"/>
          </p:nvPr>
        </p:nvSpPr>
        <p:spPr/>
        <p:txBody>
          <a:bodyPr/>
          <a:lstStyle>
            <a:lvl1pPr>
              <a:defRPr/>
            </a:lvl1pPr>
          </a:lstStyle>
          <a:p>
            <a:fld id="{8A3D20E5-38EB-4E46-A0B1-1B6B20EB8680}" type="slidenum">
              <a:rPr lang="zh-TW" altLang="en-US"/>
              <a:pPr/>
              <a:t>‹#›</a:t>
            </a:fld>
            <a:endParaRPr lang="en-US" altLang="zh-C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jpe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image" Target="../media/image2.jpeg"/><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4" cstate="print"/>
          <a:srcRect/>
          <a:stretch>
            <a:fillRect/>
          </a:stretch>
        </a:blipFill>
        <a:effectLst/>
      </p:bgPr>
    </p:bg>
    <p:spTree>
      <p:nvGrpSpPr>
        <p:cNvPr id="1" name=""/>
        <p:cNvGrpSpPr/>
        <p:nvPr/>
      </p:nvGrpSpPr>
      <p:grpSpPr>
        <a:xfrm>
          <a:off x="0" y="0"/>
          <a:ext cx="0" cy="0"/>
          <a:chOff x="0" y="0"/>
          <a:chExt cx="0" cy="0"/>
        </a:xfrm>
      </p:grpSpPr>
      <p:sp>
        <p:nvSpPr>
          <p:cNvPr id="1026" name="标题占位符 1"/>
          <p:cNvSpPr>
            <a:spLocks noGrp="1"/>
          </p:cNvSpPr>
          <p:nvPr>
            <p:ph type="title"/>
          </p:nvPr>
        </p:nvSpPr>
        <p:spPr bwMode="auto">
          <a:xfrm>
            <a:off x="838200" y="365125"/>
            <a:ext cx="10515600" cy="1325563"/>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1027" name="文本占位符 2"/>
          <p:cNvSpPr>
            <a:spLocks noGrp="1"/>
          </p:cNvSpPr>
          <p:nvPr>
            <p:ph type="body" idx="1"/>
          </p:nvPr>
        </p:nvSpPr>
        <p:spPr bwMode="auto">
          <a:xfrm>
            <a:off x="838200" y="1825625"/>
            <a:ext cx="10515600" cy="4351338"/>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eaLnBrk="1" hangingPunct="1">
              <a:defRPr sz="900">
                <a:solidFill>
                  <a:schemeClr val="tx1">
                    <a:tint val="75000"/>
                  </a:schemeClr>
                </a:solidFill>
                <a:latin typeface="Arial" charset="0"/>
                <a:ea typeface="宋体" charset="0"/>
                <a:cs typeface="+mn-cs"/>
              </a:defRPr>
            </a:lvl1pPr>
          </a:lstStyle>
          <a:p>
            <a:pPr>
              <a:defRPr/>
            </a:pPr>
            <a:fld id="{2EA31E63-EFE4-4541-B708-EC9711040840}" type="datetimeFigureOut">
              <a:rPr lang="zh-TW" altLang="en-US"/>
              <a:pPr>
                <a:defRPr/>
              </a:pPr>
              <a:t>2019/5/18</a:t>
            </a:fld>
            <a:endParaRPr 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eaLnBrk="1" hangingPunct="1">
              <a:defRPr sz="900">
                <a:solidFill>
                  <a:schemeClr val="tx1">
                    <a:tint val="75000"/>
                  </a:schemeClr>
                </a:solidFill>
                <a:latin typeface="Arial" charset="0"/>
                <a:ea typeface="宋体" charset="0"/>
                <a:cs typeface="+mn-cs"/>
              </a:defRPr>
            </a:lvl1pPr>
          </a:lstStyle>
          <a:p>
            <a:pPr>
              <a:defRPr/>
            </a:pPr>
            <a:endParaRPr 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900">
                <a:solidFill>
                  <a:srgbClr val="898989"/>
                </a:solidFill>
              </a:defRPr>
            </a:lvl1pPr>
          </a:lstStyle>
          <a:p>
            <a:fld id="{58CE6002-01E3-4B97-9854-1B5C85D7CD01}" type="slidenum">
              <a:rPr lang="zh-TW" altLang="en-US"/>
              <a:pPr/>
              <a:t>‹#›</a:t>
            </a:fld>
            <a:endParaRPr lang="en-US" altLang="zh-CN"/>
          </a:p>
        </p:txBody>
      </p:sp>
      <p:pic>
        <p:nvPicPr>
          <p:cNvPr id="1031" name="图片 6"/>
          <p:cNvPicPr>
            <a:picLocks noChangeAspect="1"/>
          </p:cNvPicPr>
          <p:nvPr/>
        </p:nvPicPr>
        <p:blipFill>
          <a:blip r:embed="rId15" cstate="print">
            <a:clrChange>
              <a:clrFrom>
                <a:srgbClr val="FFFFFF"/>
              </a:clrFrom>
              <a:clrTo>
                <a:srgbClr val="FFFFFF">
                  <a:alpha val="0"/>
                </a:srgbClr>
              </a:clrTo>
            </a:clrChange>
          </a:blip>
          <a:srcRect/>
          <a:stretch>
            <a:fillRect/>
          </a:stretch>
        </p:blipFill>
        <p:spPr bwMode="auto">
          <a:xfrm>
            <a:off x="10356850" y="280988"/>
            <a:ext cx="1693863" cy="538162"/>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3944" r:id="rId1"/>
    <p:sldLayoutId id="2147483945" r:id="rId2"/>
    <p:sldLayoutId id="2147483946" r:id="rId3"/>
    <p:sldLayoutId id="2147483947" r:id="rId4"/>
    <p:sldLayoutId id="2147483948" r:id="rId5"/>
    <p:sldLayoutId id="2147483949" r:id="rId6"/>
    <p:sldLayoutId id="2147483950" r:id="rId7"/>
    <p:sldLayoutId id="2147483951" r:id="rId8"/>
    <p:sldLayoutId id="2147483952" r:id="rId9"/>
    <p:sldLayoutId id="2147483953" r:id="rId10"/>
    <p:sldLayoutId id="2147483954" r:id="rId11"/>
    <p:sldLayoutId id="2147483955" r:id="rId12"/>
  </p:sldLayoutIdLst>
  <p:txStyles>
    <p:titleStyle>
      <a:lvl1pPr algn="l" defTabSz="685800" rtl="0" eaLnBrk="0" fontAlgn="base" hangingPunct="0">
        <a:lnSpc>
          <a:spcPct val="90000"/>
        </a:lnSpc>
        <a:spcBef>
          <a:spcPct val="0"/>
        </a:spcBef>
        <a:spcAft>
          <a:spcPct val="0"/>
        </a:spcAft>
        <a:defRPr sz="3300" kern="1200">
          <a:solidFill>
            <a:schemeClr val="tx1"/>
          </a:solidFill>
          <a:latin typeface="+mj-lt"/>
          <a:ea typeface="+mj-ea"/>
          <a:cs typeface="等线 Light" charset="0"/>
        </a:defRPr>
      </a:lvl1pPr>
      <a:lvl2pPr algn="l" defTabSz="685800" rtl="0" eaLnBrk="0" fontAlgn="base" hangingPunct="0">
        <a:lnSpc>
          <a:spcPct val="90000"/>
        </a:lnSpc>
        <a:spcBef>
          <a:spcPct val="0"/>
        </a:spcBef>
        <a:spcAft>
          <a:spcPct val="0"/>
        </a:spcAft>
        <a:defRPr sz="3300">
          <a:solidFill>
            <a:schemeClr val="tx1"/>
          </a:solidFill>
          <a:latin typeface="等线 Light" charset="0"/>
          <a:ea typeface="等线 Light" charset="0"/>
          <a:cs typeface="等线 Light" charset="0"/>
        </a:defRPr>
      </a:lvl2pPr>
      <a:lvl3pPr algn="l" defTabSz="685800" rtl="0" eaLnBrk="0" fontAlgn="base" hangingPunct="0">
        <a:lnSpc>
          <a:spcPct val="90000"/>
        </a:lnSpc>
        <a:spcBef>
          <a:spcPct val="0"/>
        </a:spcBef>
        <a:spcAft>
          <a:spcPct val="0"/>
        </a:spcAft>
        <a:defRPr sz="3300">
          <a:solidFill>
            <a:schemeClr val="tx1"/>
          </a:solidFill>
          <a:latin typeface="等线 Light" charset="0"/>
          <a:ea typeface="等线 Light" charset="0"/>
          <a:cs typeface="等线 Light" charset="0"/>
        </a:defRPr>
      </a:lvl3pPr>
      <a:lvl4pPr algn="l" defTabSz="685800" rtl="0" eaLnBrk="0" fontAlgn="base" hangingPunct="0">
        <a:lnSpc>
          <a:spcPct val="90000"/>
        </a:lnSpc>
        <a:spcBef>
          <a:spcPct val="0"/>
        </a:spcBef>
        <a:spcAft>
          <a:spcPct val="0"/>
        </a:spcAft>
        <a:defRPr sz="3300">
          <a:solidFill>
            <a:schemeClr val="tx1"/>
          </a:solidFill>
          <a:latin typeface="等线 Light" charset="0"/>
          <a:ea typeface="等线 Light" charset="0"/>
          <a:cs typeface="等线 Light" charset="0"/>
        </a:defRPr>
      </a:lvl4pPr>
      <a:lvl5pPr algn="l" defTabSz="685800" rtl="0" eaLnBrk="0" fontAlgn="base" hangingPunct="0">
        <a:lnSpc>
          <a:spcPct val="90000"/>
        </a:lnSpc>
        <a:spcBef>
          <a:spcPct val="0"/>
        </a:spcBef>
        <a:spcAft>
          <a:spcPct val="0"/>
        </a:spcAft>
        <a:defRPr sz="3300">
          <a:solidFill>
            <a:schemeClr val="tx1"/>
          </a:solidFill>
          <a:latin typeface="等线 Light" charset="0"/>
          <a:ea typeface="等线 Light" charset="0"/>
          <a:cs typeface="等线 Light" charset="0"/>
        </a:defRPr>
      </a:lvl5pPr>
      <a:lvl6pPr marL="457200" algn="l" defTabSz="685800" rtl="0" fontAlgn="base">
        <a:lnSpc>
          <a:spcPct val="90000"/>
        </a:lnSpc>
        <a:spcBef>
          <a:spcPct val="0"/>
        </a:spcBef>
        <a:spcAft>
          <a:spcPct val="0"/>
        </a:spcAft>
        <a:defRPr sz="3300">
          <a:solidFill>
            <a:schemeClr val="tx1"/>
          </a:solidFill>
          <a:latin typeface="等线 Light" charset="0"/>
          <a:ea typeface="等线 Light" charset="0"/>
          <a:cs typeface="等线 Light" charset="0"/>
        </a:defRPr>
      </a:lvl6pPr>
      <a:lvl7pPr marL="914400" algn="l" defTabSz="685800" rtl="0" fontAlgn="base">
        <a:lnSpc>
          <a:spcPct val="90000"/>
        </a:lnSpc>
        <a:spcBef>
          <a:spcPct val="0"/>
        </a:spcBef>
        <a:spcAft>
          <a:spcPct val="0"/>
        </a:spcAft>
        <a:defRPr sz="3300">
          <a:solidFill>
            <a:schemeClr val="tx1"/>
          </a:solidFill>
          <a:latin typeface="等线 Light" charset="0"/>
          <a:ea typeface="等线 Light" charset="0"/>
          <a:cs typeface="等线 Light" charset="0"/>
        </a:defRPr>
      </a:lvl7pPr>
      <a:lvl8pPr marL="1371600" algn="l" defTabSz="685800" rtl="0" fontAlgn="base">
        <a:lnSpc>
          <a:spcPct val="90000"/>
        </a:lnSpc>
        <a:spcBef>
          <a:spcPct val="0"/>
        </a:spcBef>
        <a:spcAft>
          <a:spcPct val="0"/>
        </a:spcAft>
        <a:defRPr sz="3300">
          <a:solidFill>
            <a:schemeClr val="tx1"/>
          </a:solidFill>
          <a:latin typeface="等线 Light" charset="0"/>
          <a:ea typeface="等线 Light" charset="0"/>
          <a:cs typeface="等线 Light" charset="0"/>
        </a:defRPr>
      </a:lvl8pPr>
      <a:lvl9pPr marL="1828800" algn="l" defTabSz="685800" rtl="0" fontAlgn="base">
        <a:lnSpc>
          <a:spcPct val="90000"/>
        </a:lnSpc>
        <a:spcBef>
          <a:spcPct val="0"/>
        </a:spcBef>
        <a:spcAft>
          <a:spcPct val="0"/>
        </a:spcAft>
        <a:defRPr sz="3300">
          <a:solidFill>
            <a:schemeClr val="tx1"/>
          </a:solidFill>
          <a:latin typeface="等线 Light" charset="0"/>
          <a:ea typeface="等线 Light" charset="0"/>
          <a:cs typeface="等线 Light" charset="0"/>
        </a:defRPr>
      </a:lvl9pPr>
    </p:titleStyle>
    <p:bodyStyle>
      <a:lvl1pPr marL="171450" indent="-171450" algn="l" defTabSz="685800" rtl="0" eaLnBrk="0" fontAlgn="base" hangingPunct="0">
        <a:lnSpc>
          <a:spcPct val="90000"/>
        </a:lnSpc>
        <a:spcBef>
          <a:spcPts val="750"/>
        </a:spcBef>
        <a:spcAft>
          <a:spcPct val="0"/>
        </a:spcAft>
        <a:buFont typeface="Arial" pitchFamily="34" charset="0"/>
        <a:buChar char="•"/>
        <a:defRPr sz="2100" kern="1200">
          <a:solidFill>
            <a:schemeClr val="tx1"/>
          </a:solidFill>
          <a:latin typeface="+mn-lt"/>
          <a:ea typeface="+mn-ea"/>
          <a:cs typeface="等线" charset="0"/>
        </a:defRPr>
      </a:lvl1pPr>
      <a:lvl2pPr marL="514350" indent="-171450" algn="l" defTabSz="685800" rtl="0" eaLnBrk="0" fontAlgn="base" hangingPunct="0">
        <a:lnSpc>
          <a:spcPct val="90000"/>
        </a:lnSpc>
        <a:spcBef>
          <a:spcPts val="375"/>
        </a:spcBef>
        <a:spcAft>
          <a:spcPct val="0"/>
        </a:spcAft>
        <a:buFont typeface="Arial" pitchFamily="34" charset="0"/>
        <a:buChar char="•"/>
        <a:defRPr kern="1200">
          <a:solidFill>
            <a:schemeClr val="tx1"/>
          </a:solidFill>
          <a:latin typeface="+mn-lt"/>
          <a:ea typeface="+mn-ea"/>
          <a:cs typeface="等线" charset="0"/>
        </a:defRPr>
      </a:lvl2pPr>
      <a:lvl3pPr marL="857250" indent="-171450" algn="l" defTabSz="685800" rtl="0" eaLnBrk="0" fontAlgn="base" hangingPunct="0">
        <a:lnSpc>
          <a:spcPct val="90000"/>
        </a:lnSpc>
        <a:spcBef>
          <a:spcPts val="375"/>
        </a:spcBef>
        <a:spcAft>
          <a:spcPct val="0"/>
        </a:spcAft>
        <a:buFont typeface="Arial" pitchFamily="34" charset="0"/>
        <a:buChar char="•"/>
        <a:defRPr sz="1500" kern="1200">
          <a:solidFill>
            <a:schemeClr val="tx1"/>
          </a:solidFill>
          <a:latin typeface="+mn-lt"/>
          <a:ea typeface="+mn-ea"/>
          <a:cs typeface="等线" charset="0"/>
        </a:defRPr>
      </a:lvl3pPr>
      <a:lvl4pPr marL="1200150" indent="-171450" algn="l" defTabSz="685800" rtl="0" eaLnBrk="0" fontAlgn="base" hangingPunct="0">
        <a:lnSpc>
          <a:spcPct val="90000"/>
        </a:lnSpc>
        <a:spcBef>
          <a:spcPts val="375"/>
        </a:spcBef>
        <a:spcAft>
          <a:spcPct val="0"/>
        </a:spcAft>
        <a:buFont typeface="Arial" pitchFamily="34" charset="0"/>
        <a:buChar char="•"/>
        <a:defRPr sz="1300" kern="1200">
          <a:solidFill>
            <a:schemeClr val="tx1"/>
          </a:solidFill>
          <a:latin typeface="+mn-lt"/>
          <a:ea typeface="+mn-ea"/>
          <a:cs typeface="等线" charset="0"/>
        </a:defRPr>
      </a:lvl4pPr>
      <a:lvl5pPr marL="1543050" indent="-171450" algn="l" defTabSz="685800" rtl="0" eaLnBrk="0" fontAlgn="base" hangingPunct="0">
        <a:lnSpc>
          <a:spcPct val="90000"/>
        </a:lnSpc>
        <a:spcBef>
          <a:spcPts val="375"/>
        </a:spcBef>
        <a:spcAft>
          <a:spcPct val="0"/>
        </a:spcAft>
        <a:buFont typeface="Arial" pitchFamily="34" charset="0"/>
        <a:buChar char="•"/>
        <a:defRPr sz="1300" kern="1200">
          <a:solidFill>
            <a:schemeClr val="tx1"/>
          </a:solidFill>
          <a:latin typeface="+mn-lt"/>
          <a:ea typeface="+mn-ea"/>
          <a:cs typeface="等线"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eaLnBrk="1" fontAlgn="auto" hangingPunct="1">
              <a:spcBef>
                <a:spcPts val="0"/>
              </a:spcBef>
              <a:spcAft>
                <a:spcPts val="0"/>
              </a:spcAft>
            </a:pPr>
            <a:fld id="{566CC2D2-1507-7C44-AD3E-CBE392DBB3A9}" type="datetimeFigureOut">
              <a:rPr kumimoji="1" lang="zh-CN" altLang="en-US" smtClean="0">
                <a:solidFill>
                  <a:prstClr val="black">
                    <a:tint val="75000"/>
                  </a:prstClr>
                </a:solidFill>
                <a:latin typeface="等线"/>
                <a:ea typeface="等线"/>
              </a:rPr>
              <a:pPr eaLnBrk="1" fontAlgn="auto" hangingPunct="1">
                <a:spcBef>
                  <a:spcPts val="0"/>
                </a:spcBef>
                <a:spcAft>
                  <a:spcPts val="0"/>
                </a:spcAft>
              </a:pPr>
              <a:t>2019/5/18</a:t>
            </a:fld>
            <a:endParaRPr kumimoji="1" lang="zh-CN" altLang="en-US">
              <a:solidFill>
                <a:prstClr val="black">
                  <a:tint val="75000"/>
                </a:prstClr>
              </a:solidFill>
              <a:latin typeface="等线"/>
              <a:ea typeface="等线"/>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eaLnBrk="1" fontAlgn="auto" hangingPunct="1">
              <a:spcBef>
                <a:spcPts val="0"/>
              </a:spcBef>
              <a:spcAft>
                <a:spcPts val="0"/>
              </a:spcAft>
            </a:pPr>
            <a:endParaRPr kumimoji="1" lang="zh-CN" altLang="en-US">
              <a:solidFill>
                <a:prstClr val="black">
                  <a:tint val="75000"/>
                </a:prstClr>
              </a:solidFill>
              <a:latin typeface="等线"/>
              <a:ea typeface="等线"/>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eaLnBrk="1" fontAlgn="auto" hangingPunct="1">
              <a:spcBef>
                <a:spcPts val="0"/>
              </a:spcBef>
              <a:spcAft>
                <a:spcPts val="0"/>
              </a:spcAft>
            </a:pPr>
            <a:fld id="{60770959-2626-3E41-A0EA-20F31B3E9428}" type="slidenum">
              <a:rPr kumimoji="1" lang="zh-CN" altLang="en-US" smtClean="0">
                <a:solidFill>
                  <a:prstClr val="black">
                    <a:tint val="75000"/>
                  </a:prstClr>
                </a:solidFill>
                <a:latin typeface="等线"/>
                <a:ea typeface="等线"/>
              </a:rPr>
              <a:pPr eaLnBrk="1" fontAlgn="auto" hangingPunct="1">
                <a:spcBef>
                  <a:spcPts val="0"/>
                </a:spcBef>
                <a:spcAft>
                  <a:spcPts val="0"/>
                </a:spcAft>
              </a:pPr>
              <a:t>‹#›</a:t>
            </a:fld>
            <a:endParaRPr kumimoji="1" lang="zh-CN" altLang="en-US">
              <a:solidFill>
                <a:prstClr val="black">
                  <a:tint val="75000"/>
                </a:prstClr>
              </a:solidFill>
              <a:latin typeface="等线"/>
              <a:ea typeface="等线"/>
            </a:endParaRPr>
          </a:p>
        </p:txBody>
      </p:sp>
      <p:pic>
        <p:nvPicPr>
          <p:cNvPr id="7" name="图片 6"/>
          <p:cNvPicPr>
            <a:picLocks noChangeAspect="1"/>
          </p:cNvPicPr>
          <p:nvPr/>
        </p:nvPicPr>
        <p:blipFill>
          <a:blip r:embed="rId15" cstate="screen">
            <a:clrChange>
              <a:clrFrom>
                <a:srgbClr val="FFFFFF"/>
              </a:clrFrom>
              <a:clrTo>
                <a:srgbClr val="FFFFFF">
                  <a:alpha val="0"/>
                </a:srgbClr>
              </a:clrTo>
            </a:clrChange>
          </a:blip>
          <a:stretch>
            <a:fillRect/>
          </a:stretch>
        </p:blipFill>
        <p:spPr>
          <a:xfrm>
            <a:off x="10356432" y="280966"/>
            <a:ext cx="1694608" cy="538906"/>
          </a:xfrm>
          <a:prstGeom prst="rect">
            <a:avLst/>
          </a:prstGeom>
        </p:spPr>
      </p:pic>
    </p:spTree>
    <p:extLst>
      <p:ext uri="{BB962C8B-B14F-4D97-AF65-F5344CB8AC3E}">
        <p14:creationId xmlns:p14="http://schemas.microsoft.com/office/powerpoint/2010/main" val="2231907210"/>
      </p:ext>
    </p:extLst>
  </p:cSld>
  <p:clrMap bg1="lt1" tx1="dk1" bg2="lt2" tx2="dk2" accent1="accent1" accent2="accent2" accent3="accent3" accent4="accent4" accent5="accent5" accent6="accent6" hlink="hlink" folHlink="folHlink"/>
  <p:sldLayoutIdLst>
    <p:sldLayoutId id="2147483957" r:id="rId1"/>
    <p:sldLayoutId id="2147483958" r:id="rId2"/>
    <p:sldLayoutId id="2147483959" r:id="rId3"/>
    <p:sldLayoutId id="2147483960" r:id="rId4"/>
    <p:sldLayoutId id="2147483961" r:id="rId5"/>
    <p:sldLayoutId id="2147483962" r:id="rId6"/>
    <p:sldLayoutId id="2147483963" r:id="rId7"/>
    <p:sldLayoutId id="2147483964" r:id="rId8"/>
    <p:sldLayoutId id="2147483965" r:id="rId9"/>
    <p:sldLayoutId id="2147483966" r:id="rId10"/>
    <p:sldLayoutId id="2147483967" r:id="rId11"/>
    <p:sldLayoutId id="2147483968"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slide" Target="slide40.xml"/><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 Target="slide36.xml"/><Relationship Id="rId2" Type="http://schemas.openxmlformats.org/officeDocument/2006/relationships/image" Target="../media/image4.jpe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8" Type="http://schemas.openxmlformats.org/officeDocument/2006/relationships/slide" Target="slide26.xml"/><Relationship Id="rId13" Type="http://schemas.openxmlformats.org/officeDocument/2006/relationships/image" Target="../media/image10.png"/><Relationship Id="rId3" Type="http://schemas.openxmlformats.org/officeDocument/2006/relationships/slide" Target="slide18.xml"/><Relationship Id="rId7" Type="http://schemas.openxmlformats.org/officeDocument/2006/relationships/slide" Target="slide27.xml"/><Relationship Id="rId12" Type="http://schemas.openxmlformats.org/officeDocument/2006/relationships/slide" Target="slide2.xml"/><Relationship Id="rId2" Type="http://schemas.openxmlformats.org/officeDocument/2006/relationships/slide" Target="slide13.xml"/><Relationship Id="rId1" Type="http://schemas.openxmlformats.org/officeDocument/2006/relationships/slideLayout" Target="../slideLayouts/slideLayout7.xml"/><Relationship Id="rId6" Type="http://schemas.openxmlformats.org/officeDocument/2006/relationships/slide" Target="slide31.xml"/><Relationship Id="rId11" Type="http://schemas.openxmlformats.org/officeDocument/2006/relationships/slide" Target="slide8.xml"/><Relationship Id="rId5" Type="http://schemas.openxmlformats.org/officeDocument/2006/relationships/slide" Target="slide30.xml"/><Relationship Id="rId10" Type="http://schemas.openxmlformats.org/officeDocument/2006/relationships/slide" Target="slide32.xml"/><Relationship Id="rId4" Type="http://schemas.openxmlformats.org/officeDocument/2006/relationships/slide" Target="slide21.xml"/><Relationship Id="rId9" Type="http://schemas.openxmlformats.org/officeDocument/2006/relationships/slide" Target="slide34.xml"/></Relationships>
</file>

<file path=ppt/slides/_rels/slide3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6.png"/><Relationship Id="rId1" Type="http://schemas.openxmlformats.org/officeDocument/2006/relationships/slideLayout" Target="../slideLayouts/slideLayout14.xml"/><Relationship Id="rId4" Type="http://schemas.openxmlformats.org/officeDocument/2006/relationships/image" Target="../media/image10.png"/></Relationships>
</file>

<file path=ppt/slides/_rels/slide3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slide" Target="slide2.xml"/><Relationship Id="rId1" Type="http://schemas.openxmlformats.org/officeDocument/2006/relationships/slideLayout" Target="../slideLayouts/slideLayout19.xml"/></Relationships>
</file>

<file path=ppt/slides/_rels/slide39.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17.jpg"/><Relationship Id="rId1" Type="http://schemas.openxmlformats.org/officeDocument/2006/relationships/slideLayout" Target="../slideLayouts/slideLayout19.xml"/><Relationship Id="rId6" Type="http://schemas.openxmlformats.org/officeDocument/2006/relationships/image" Target="../media/image10.png"/><Relationship Id="rId5" Type="http://schemas.openxmlformats.org/officeDocument/2006/relationships/slide" Target="slide2.xml"/><Relationship Id="rId4" Type="http://schemas.openxmlformats.org/officeDocument/2006/relationships/image" Target="../media/image19.jpg"/></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0.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image" Target="../media/image20.jpg"/><Relationship Id="rId1" Type="http://schemas.openxmlformats.org/officeDocument/2006/relationships/slideLayout" Target="../slideLayouts/slideLayout19.xml"/><Relationship Id="rId4" Type="http://schemas.openxmlformats.org/officeDocument/2006/relationships/image" Target="../media/image10.png"/></Relationships>
</file>

<file path=ppt/slides/_rels/slide4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slide" Target="slide10.xml"/><Relationship Id="rId1" Type="http://schemas.openxmlformats.org/officeDocument/2006/relationships/slideLayout" Target="../slideLayouts/slideLayout19.xml"/><Relationship Id="rId4" Type="http://schemas.openxmlformats.org/officeDocument/2006/relationships/image" Target="../media/image21.jpg"/></Relationships>
</file>

<file path=ppt/slides/_rels/slide42.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png"/><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0" y="1190713"/>
            <a:ext cx="12192000" cy="1497012"/>
          </a:xfrm>
          <a:prstGeom prst="rect">
            <a:avLst/>
          </a:prstGeom>
          <a:solidFill>
            <a:srgbClr val="6A005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pic>
        <p:nvPicPr>
          <p:cNvPr id="14338" name="图片 3" descr="图片包含 草, 户外, 建筑物, 天空&#10;&#10;已生成极高可信度的说明"/>
          <p:cNvPicPr>
            <a:picLocks noChangeAspect="1"/>
          </p:cNvPicPr>
          <p:nvPr/>
        </p:nvPicPr>
        <p:blipFill>
          <a:blip r:embed="rId2" cstate="print">
            <a:clrChange>
              <a:clrFrom>
                <a:srgbClr val="FCFFFF"/>
              </a:clrFrom>
              <a:clrTo>
                <a:srgbClr val="FCFFFF">
                  <a:alpha val="0"/>
                </a:srgbClr>
              </a:clrTo>
            </a:clrChange>
          </a:blip>
          <a:srcRect/>
          <a:stretch>
            <a:fillRect/>
          </a:stretch>
        </p:blipFill>
        <p:spPr bwMode="auto">
          <a:xfrm>
            <a:off x="-26988" y="4725144"/>
            <a:ext cx="12192001" cy="2132856"/>
          </a:xfrm>
          <a:prstGeom prst="rect">
            <a:avLst/>
          </a:prstGeom>
          <a:noFill/>
          <a:ln w="9525">
            <a:noFill/>
            <a:miter lim="800000"/>
            <a:headEnd/>
            <a:tailEnd/>
          </a:ln>
        </p:spPr>
      </p:pic>
      <p:sp>
        <p:nvSpPr>
          <p:cNvPr id="14339" name="矩形 4"/>
          <p:cNvSpPr>
            <a:spLocks noChangeArrowheads="1"/>
          </p:cNvSpPr>
          <p:nvPr/>
        </p:nvSpPr>
        <p:spPr bwMode="auto">
          <a:xfrm>
            <a:off x="1500187" y="1407265"/>
            <a:ext cx="9191625" cy="1108075"/>
          </a:xfrm>
          <a:prstGeom prst="rect">
            <a:avLst/>
          </a:prstGeom>
          <a:noFill/>
          <a:ln w="9525">
            <a:noFill/>
            <a:miter lim="800000"/>
            <a:headEnd/>
            <a:tailEnd/>
          </a:ln>
        </p:spPr>
        <p:txBody>
          <a:bodyPr>
            <a:spAutoFit/>
          </a:bodyPr>
          <a:lstStyle/>
          <a:p>
            <a:pPr algn="ctr" eaLnBrk="1" hangingPunct="1"/>
            <a:r>
              <a:rPr lang="zh-CN" altLang="en-US" sz="6600" b="1" dirty="0">
                <a:solidFill>
                  <a:schemeClr val="bg1"/>
                </a:solidFill>
                <a:latin typeface="华文中宋" pitchFamily="2" charset="-122"/>
                <a:ea typeface="华文中宋" pitchFamily="2" charset="-122"/>
              </a:rPr>
              <a:t>资本主义的历史进程</a:t>
            </a:r>
          </a:p>
        </p:txBody>
      </p:sp>
      <p:sp>
        <p:nvSpPr>
          <p:cNvPr id="14340" name="文本框 1"/>
          <p:cNvSpPr txBox="1">
            <a:spLocks noChangeArrowheads="1"/>
          </p:cNvSpPr>
          <p:nvPr/>
        </p:nvSpPr>
        <p:spPr bwMode="auto">
          <a:xfrm>
            <a:off x="9731375" y="533400"/>
            <a:ext cx="185738" cy="369888"/>
          </a:xfrm>
          <a:prstGeom prst="rect">
            <a:avLst/>
          </a:prstGeom>
          <a:noFill/>
          <a:ln w="9525">
            <a:noFill/>
            <a:miter lim="800000"/>
            <a:headEnd/>
            <a:tailEnd/>
          </a:ln>
        </p:spPr>
        <p:txBody>
          <a:bodyPr wrap="none">
            <a:spAutoFit/>
          </a:bodyPr>
          <a:lstStyle/>
          <a:p>
            <a:pPr eaLnBrk="1" hangingPunct="1"/>
            <a:endParaRPr kumimoji="1" lang="zh-CN" altLang="en-US"/>
          </a:p>
        </p:txBody>
      </p:sp>
      <p:sp>
        <p:nvSpPr>
          <p:cNvPr id="7" name="文本框 6"/>
          <p:cNvSpPr txBox="1"/>
          <p:nvPr/>
        </p:nvSpPr>
        <p:spPr>
          <a:xfrm>
            <a:off x="3827748" y="3244769"/>
            <a:ext cx="4536504" cy="461665"/>
          </a:xfrm>
          <a:prstGeom prst="rect">
            <a:avLst/>
          </a:prstGeom>
          <a:noFill/>
        </p:spPr>
        <p:txBody>
          <a:bodyPr wrap="square" rtlCol="0">
            <a:spAutoFit/>
          </a:bodyPr>
          <a:lstStyle/>
          <a:p>
            <a:r>
              <a:rPr kumimoji="1" lang="zh-CN" altLang="en-US" sz="2400" b="1" dirty="0">
                <a:latin typeface="Kaiti SC" charset="-122"/>
                <a:ea typeface="Kaiti SC" charset="-122"/>
                <a:cs typeface="Kaiti SC" charset="-122"/>
              </a:rPr>
              <a:t>马克思主义学院     </a:t>
            </a:r>
            <a:r>
              <a:rPr kumimoji="1" lang="zh-CN" altLang="en-US" sz="2400" b="1" dirty="0" smtClean="0">
                <a:latin typeface="Kaiti SC" charset="-122"/>
                <a:ea typeface="Kaiti SC" charset="-122"/>
                <a:cs typeface="Kaiti SC" charset="-122"/>
              </a:rPr>
              <a:t>  陈</a:t>
            </a:r>
            <a:r>
              <a:rPr kumimoji="1" lang="en-US" altLang="zh-CN" sz="2400" b="1" dirty="0" smtClean="0">
                <a:latin typeface="Kaiti SC" charset="-122"/>
                <a:ea typeface="Kaiti SC" charset="-122"/>
                <a:cs typeface="Kaiti SC" charset="-122"/>
              </a:rPr>
              <a:t> </a:t>
            </a:r>
            <a:r>
              <a:rPr kumimoji="1" lang="zh-CN" altLang="en-US" sz="2400" b="1" dirty="0" smtClean="0">
                <a:latin typeface="Kaiti SC" charset="-122"/>
                <a:ea typeface="Kaiti SC" charset="-122"/>
                <a:cs typeface="Kaiti SC" charset="-122"/>
              </a:rPr>
              <a:t>建</a:t>
            </a:r>
            <a:endParaRPr kumimoji="1" lang="zh-CN" altLang="en-US" sz="2400" b="1" dirty="0">
              <a:latin typeface="Kaiti SC" charset="-122"/>
              <a:ea typeface="Kaiti SC" charset="-122"/>
              <a:cs typeface="Kaiti SC" charset="-122"/>
            </a:endParaRPr>
          </a:p>
        </p:txBody>
      </p:sp>
    </p:spTree>
  </p:cSld>
  <p:clrMapOvr>
    <a:masterClrMapping/>
  </p:clrMapOvr>
  <p:transition spd="slow">
    <p:wip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601" name="组合 32"/>
          <p:cNvGrpSpPr>
            <a:grpSpLocks/>
          </p:cNvGrpSpPr>
          <p:nvPr/>
        </p:nvGrpSpPr>
        <p:grpSpPr bwMode="auto">
          <a:xfrm flipH="1">
            <a:off x="550863" y="3532188"/>
            <a:ext cx="9520237" cy="1511300"/>
            <a:chOff x="651068" y="4546127"/>
            <a:chExt cx="8729464" cy="1493884"/>
          </a:xfrm>
        </p:grpSpPr>
        <p:sp>
          <p:nvSpPr>
            <p:cNvPr id="31" name="等腰三角形 30"/>
            <p:cNvSpPr/>
            <p:nvPr/>
          </p:nvSpPr>
          <p:spPr>
            <a:xfrm rot="16200000">
              <a:off x="574629" y="4759087"/>
              <a:ext cx="1247519" cy="1094640"/>
            </a:xfrm>
            <a:prstGeom prst="triangle">
              <a:avLst/>
            </a:prstGeom>
            <a:solidFill>
              <a:schemeClr val="bg1">
                <a:lumMod val="5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2" name="矩形 31"/>
            <p:cNvSpPr/>
            <p:nvPr/>
          </p:nvSpPr>
          <p:spPr>
            <a:xfrm>
              <a:off x="1745708" y="4546127"/>
              <a:ext cx="7634824" cy="1493884"/>
            </a:xfrm>
            <a:prstGeom prst="rect">
              <a:avLst/>
            </a:prstGeom>
            <a:solidFill>
              <a:schemeClr val="bg1">
                <a:lumMod val="65000"/>
                <a:alpha val="6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p>
          </p:txBody>
        </p:sp>
      </p:grpSp>
      <p:sp>
        <p:nvSpPr>
          <p:cNvPr id="12" name="任意多边形 11"/>
          <p:cNvSpPr/>
          <p:nvPr/>
        </p:nvSpPr>
        <p:spPr>
          <a:xfrm rot="9000000">
            <a:off x="9766300" y="3644900"/>
            <a:ext cx="1482725" cy="1312863"/>
          </a:xfrm>
          <a:custGeom>
            <a:avLst/>
            <a:gdLst>
              <a:gd name="connsiteX0" fmla="*/ 28988 w 3761891"/>
              <a:gd name="connsiteY0" fmla="*/ 1549518 h 3329262"/>
              <a:gd name="connsiteX1" fmla="*/ 857080 w 3761891"/>
              <a:gd name="connsiteY1" fmla="*/ 115221 h 3329262"/>
              <a:gd name="connsiteX2" fmla="*/ 913826 w 3761891"/>
              <a:gd name="connsiteY2" fmla="*/ 50888 h 3329262"/>
              <a:gd name="connsiteX3" fmla="*/ 929030 w 3761891"/>
              <a:gd name="connsiteY3" fmla="*/ 43468 h 3329262"/>
              <a:gd name="connsiteX4" fmla="*/ 953509 w 3761891"/>
              <a:gd name="connsiteY4" fmla="*/ 26073 h 3329262"/>
              <a:gd name="connsiteX5" fmla="*/ 1056478 w 3761891"/>
              <a:gd name="connsiteY5" fmla="*/ 0 h 3329262"/>
              <a:gd name="connsiteX6" fmla="*/ 2712663 w 3761891"/>
              <a:gd name="connsiteY6" fmla="*/ 0 h 3329262"/>
              <a:gd name="connsiteX7" fmla="*/ 2796749 w 3761891"/>
              <a:gd name="connsiteY7" fmla="*/ 16976 h 3329262"/>
              <a:gd name="connsiteX8" fmla="*/ 2821386 w 3761891"/>
              <a:gd name="connsiteY8" fmla="*/ 33587 h 3329262"/>
              <a:gd name="connsiteX9" fmla="*/ 2848078 w 3761891"/>
              <a:gd name="connsiteY9" fmla="*/ 46612 h 3329262"/>
              <a:gd name="connsiteX10" fmla="*/ 2904822 w 3761891"/>
              <a:gd name="connsiteY10" fmla="*/ 110945 h 3329262"/>
              <a:gd name="connsiteX11" fmla="*/ 3732914 w 3761891"/>
              <a:gd name="connsiteY11" fmla="*/ 1545242 h 3329262"/>
              <a:gd name="connsiteX12" fmla="*/ 3761354 w 3761891"/>
              <a:gd name="connsiteY12" fmla="*/ 1668288 h 3329262"/>
              <a:gd name="connsiteX13" fmla="*/ 3759241 w 3761891"/>
              <a:gd name="connsiteY13" fmla="*/ 1680884 h 3329262"/>
              <a:gd name="connsiteX14" fmla="*/ 3760171 w 3761891"/>
              <a:gd name="connsiteY14" fmla="*/ 1694227 h 3329262"/>
              <a:gd name="connsiteX15" fmla="*/ 3732830 w 3761891"/>
              <a:gd name="connsiteY15" fmla="*/ 1775536 h 3329262"/>
              <a:gd name="connsiteX16" fmla="*/ 2904738 w 3761891"/>
              <a:gd name="connsiteY16" fmla="*/ 3209833 h 3329262"/>
              <a:gd name="connsiteX17" fmla="*/ 2847993 w 3761891"/>
              <a:gd name="connsiteY17" fmla="*/ 3274166 h 3329262"/>
              <a:gd name="connsiteX18" fmla="*/ 2842511 w 3761891"/>
              <a:gd name="connsiteY18" fmla="*/ 3276841 h 3329262"/>
              <a:gd name="connsiteX19" fmla="*/ 2823691 w 3761891"/>
              <a:gd name="connsiteY19" fmla="*/ 3292368 h 3329262"/>
              <a:gd name="connsiteX20" fmla="*/ 2702910 w 3761891"/>
              <a:gd name="connsiteY20" fmla="*/ 3329262 h 3329262"/>
              <a:gd name="connsiteX21" fmla="*/ 1046726 w 3761891"/>
              <a:gd name="connsiteY21" fmla="*/ 3329262 h 3329262"/>
              <a:gd name="connsiteX22" fmla="*/ 893974 w 3761891"/>
              <a:gd name="connsiteY22" fmla="*/ 3265990 h 3329262"/>
              <a:gd name="connsiteX23" fmla="*/ 883550 w 3761891"/>
              <a:gd name="connsiteY23" fmla="*/ 3250529 h 3329262"/>
              <a:gd name="connsiteX24" fmla="*/ 882566 w 3761891"/>
              <a:gd name="connsiteY24" fmla="*/ 3249619 h 3329262"/>
              <a:gd name="connsiteX25" fmla="*/ 856997 w 3761891"/>
              <a:gd name="connsiteY25" fmla="*/ 3214110 h 3329262"/>
              <a:gd name="connsiteX26" fmla="*/ 28905 w 3761891"/>
              <a:gd name="connsiteY26" fmla="*/ 1779812 h 3329262"/>
              <a:gd name="connsiteX27" fmla="*/ 0 w 3761891"/>
              <a:gd name="connsiteY27" fmla="*/ 1677601 h 3329262"/>
              <a:gd name="connsiteX28" fmla="*/ 2825 w 3761891"/>
              <a:gd name="connsiteY28" fmla="*/ 1647714 h 3329262"/>
              <a:gd name="connsiteX29" fmla="*/ 1647 w 3761891"/>
              <a:gd name="connsiteY29" fmla="*/ 1630828 h 3329262"/>
              <a:gd name="connsiteX30" fmla="*/ 28988 w 3761891"/>
              <a:gd name="connsiteY30" fmla="*/ 1549518 h 3329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761891" h="3329262">
                <a:moveTo>
                  <a:pt x="28988" y="1549518"/>
                </a:moveTo>
                <a:lnTo>
                  <a:pt x="857080" y="115221"/>
                </a:lnTo>
                <a:cubicBezTo>
                  <a:pt x="871994" y="89390"/>
                  <a:pt x="891436" y="67805"/>
                  <a:pt x="913826" y="50888"/>
                </a:cubicBezTo>
                <a:lnTo>
                  <a:pt x="929030" y="43468"/>
                </a:lnTo>
                <a:lnTo>
                  <a:pt x="953509" y="26073"/>
                </a:lnTo>
                <a:cubicBezTo>
                  <a:pt x="984118" y="9445"/>
                  <a:pt x="1019195" y="0"/>
                  <a:pt x="1056478" y="0"/>
                </a:cubicBezTo>
                <a:lnTo>
                  <a:pt x="2712663" y="0"/>
                </a:lnTo>
                <a:cubicBezTo>
                  <a:pt x="2742490" y="0"/>
                  <a:pt x="2770904" y="6045"/>
                  <a:pt x="2796749" y="16976"/>
                </a:cubicBezTo>
                <a:lnTo>
                  <a:pt x="2821386" y="33587"/>
                </a:lnTo>
                <a:lnTo>
                  <a:pt x="2848078" y="46612"/>
                </a:lnTo>
                <a:cubicBezTo>
                  <a:pt x="2870467" y="63528"/>
                  <a:pt x="2889909" y="85114"/>
                  <a:pt x="2904822" y="110945"/>
                </a:cubicBezTo>
                <a:lnTo>
                  <a:pt x="3732914" y="1545242"/>
                </a:lnTo>
                <a:cubicBezTo>
                  <a:pt x="3755284" y="1583988"/>
                  <a:pt x="3764287" y="1626784"/>
                  <a:pt x="3761354" y="1668288"/>
                </a:cubicBezTo>
                <a:lnTo>
                  <a:pt x="3759241" y="1680884"/>
                </a:lnTo>
                <a:lnTo>
                  <a:pt x="3760171" y="1694227"/>
                </a:lnTo>
                <a:cubicBezTo>
                  <a:pt x="3756715" y="1722074"/>
                  <a:pt x="3747743" y="1749705"/>
                  <a:pt x="3732830" y="1775536"/>
                </a:cubicBezTo>
                <a:lnTo>
                  <a:pt x="2904738" y="3209833"/>
                </a:lnTo>
                <a:cubicBezTo>
                  <a:pt x="2889824" y="3235664"/>
                  <a:pt x="2870382" y="3257249"/>
                  <a:pt x="2847993" y="3274166"/>
                </a:cubicBezTo>
                <a:lnTo>
                  <a:pt x="2842511" y="3276841"/>
                </a:lnTo>
                <a:lnTo>
                  <a:pt x="2823691" y="3292368"/>
                </a:lnTo>
                <a:cubicBezTo>
                  <a:pt x="2789213" y="3315661"/>
                  <a:pt x="2747650" y="3329261"/>
                  <a:pt x="2702910" y="3329262"/>
                </a:cubicBezTo>
                <a:lnTo>
                  <a:pt x="1046726" y="3329262"/>
                </a:lnTo>
                <a:cubicBezTo>
                  <a:pt x="987073" y="3329262"/>
                  <a:pt x="933067" y="3305083"/>
                  <a:pt x="893974" y="3265990"/>
                </a:cubicBezTo>
                <a:lnTo>
                  <a:pt x="883550" y="3250529"/>
                </a:lnTo>
                <a:lnTo>
                  <a:pt x="882566" y="3249619"/>
                </a:lnTo>
                <a:cubicBezTo>
                  <a:pt x="873042" y="3238879"/>
                  <a:pt x="864454" y="3227025"/>
                  <a:pt x="856997" y="3214110"/>
                </a:cubicBezTo>
                <a:lnTo>
                  <a:pt x="28905" y="1779812"/>
                </a:lnTo>
                <a:cubicBezTo>
                  <a:pt x="10263" y="1747524"/>
                  <a:pt x="904" y="1712423"/>
                  <a:pt x="0" y="1677601"/>
                </a:cubicBezTo>
                <a:lnTo>
                  <a:pt x="2825" y="1647714"/>
                </a:lnTo>
                <a:lnTo>
                  <a:pt x="1647" y="1630828"/>
                </a:lnTo>
                <a:cubicBezTo>
                  <a:pt x="5103" y="1602980"/>
                  <a:pt x="14075" y="1575349"/>
                  <a:pt x="28988" y="1549518"/>
                </a:cubicBezTo>
                <a:close/>
              </a:path>
            </a:pathLst>
          </a:custGeom>
          <a:solidFill>
            <a:srgbClr val="5A1B58">
              <a:alpha val="5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p>
        </p:txBody>
      </p:sp>
      <p:sp>
        <p:nvSpPr>
          <p:cNvPr id="25603" name="文本框 34"/>
          <p:cNvSpPr txBox="1">
            <a:spLocks noChangeArrowheads="1"/>
          </p:cNvSpPr>
          <p:nvPr/>
        </p:nvSpPr>
        <p:spPr bwMode="auto">
          <a:xfrm>
            <a:off x="615950" y="3562350"/>
            <a:ext cx="7951788" cy="1477963"/>
          </a:xfrm>
          <a:prstGeom prst="rect">
            <a:avLst/>
          </a:prstGeom>
          <a:noFill/>
          <a:ln w="9525">
            <a:noFill/>
            <a:miter lim="800000"/>
            <a:headEnd/>
            <a:tailEnd/>
          </a:ln>
        </p:spPr>
        <p:txBody>
          <a:bodyPr>
            <a:spAutoFit/>
          </a:bodyPr>
          <a:lstStyle/>
          <a:p>
            <a:pPr marL="342900" algn="ctr" eaLnBrk="1" hangingPunct="1">
              <a:lnSpc>
                <a:spcPct val="150000"/>
              </a:lnSpc>
            </a:pPr>
            <a:r>
              <a:rPr lang="zh-CN" altLang="en-US" sz="2000">
                <a:latin typeface="微软雅黑" pitchFamily="34" charset="-122"/>
                <a:ea typeface="微软雅黑" pitchFamily="34" charset="-122"/>
              </a:rPr>
              <a:t>常见的垄断组织：卡特尔（地盘、产量、价格等与独立性）、辛迪加（统一采购原料、销售商品，竞争份额）、托拉斯（同类企业、独立性丧失）和康采恩（不同经济部门利益共同体）、跨国公司等。</a:t>
            </a:r>
            <a:endParaRPr lang="en-US" altLang="zh-CN" sz="2000">
              <a:latin typeface="微软雅黑" pitchFamily="34" charset="-122"/>
              <a:ea typeface="微软雅黑" pitchFamily="34" charset="-122"/>
            </a:endParaRPr>
          </a:p>
        </p:txBody>
      </p:sp>
      <p:sp>
        <p:nvSpPr>
          <p:cNvPr id="41" name="等腰三角形 40"/>
          <p:cNvSpPr/>
          <p:nvPr/>
        </p:nvSpPr>
        <p:spPr>
          <a:xfrm rot="16200000">
            <a:off x="2392362" y="1593851"/>
            <a:ext cx="968375" cy="1276350"/>
          </a:xfrm>
          <a:prstGeom prst="triangle">
            <a:avLst/>
          </a:prstGeom>
          <a:solidFill>
            <a:srgbClr val="7F7F7F">
              <a:alpha val="8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lnSpc>
                <a:spcPct val="90000"/>
              </a:lnSpc>
              <a:spcBef>
                <a:spcPts val="750"/>
              </a:spcBef>
              <a:buFont typeface="Arial" charset="0"/>
              <a:buChar char="•"/>
              <a:defRPr sz="2100">
                <a:solidFill>
                  <a:schemeClr val="tx1"/>
                </a:solidFill>
                <a:latin typeface="等线" charset="0"/>
                <a:ea typeface="等线" charset="0"/>
                <a:cs typeface="等线" charset="0"/>
              </a:defRPr>
            </a:lvl1pPr>
            <a:lvl2pPr indent="-171450">
              <a:lnSpc>
                <a:spcPct val="90000"/>
              </a:lnSpc>
              <a:spcBef>
                <a:spcPts val="375"/>
              </a:spcBef>
              <a:buFont typeface="Arial" charset="0"/>
              <a:buChar char="•"/>
              <a:defRPr>
                <a:solidFill>
                  <a:schemeClr val="tx1"/>
                </a:solidFill>
                <a:latin typeface="等线" charset="0"/>
                <a:ea typeface="等线" charset="0"/>
                <a:cs typeface="等线" charset="0"/>
              </a:defRPr>
            </a:lvl2pPr>
            <a:lvl3pPr indent="-171450">
              <a:lnSpc>
                <a:spcPct val="90000"/>
              </a:lnSpc>
              <a:spcBef>
                <a:spcPts val="375"/>
              </a:spcBef>
              <a:buFont typeface="Arial" charset="0"/>
              <a:buChar char="•"/>
              <a:defRPr sz="1500">
                <a:solidFill>
                  <a:schemeClr val="tx1"/>
                </a:solidFill>
                <a:latin typeface="等线" charset="0"/>
                <a:ea typeface="等线" charset="0"/>
                <a:cs typeface="等线" charset="0"/>
              </a:defRPr>
            </a:lvl3pPr>
            <a:lvl4pPr indent="-171450">
              <a:lnSpc>
                <a:spcPct val="90000"/>
              </a:lnSpc>
              <a:spcBef>
                <a:spcPts val="375"/>
              </a:spcBef>
              <a:buFont typeface="Arial" charset="0"/>
              <a:buChar char="•"/>
              <a:defRPr sz="1300">
                <a:solidFill>
                  <a:schemeClr val="tx1"/>
                </a:solidFill>
                <a:latin typeface="等线" charset="0"/>
                <a:ea typeface="等线" charset="0"/>
                <a:cs typeface="等线" charset="0"/>
              </a:defRPr>
            </a:lvl4pPr>
            <a:lvl5pPr indent="-171450">
              <a:lnSpc>
                <a:spcPct val="90000"/>
              </a:lnSpc>
              <a:spcBef>
                <a:spcPts val="375"/>
              </a:spcBef>
              <a:buFont typeface="Arial" charset="0"/>
              <a:buChar char="•"/>
              <a:defRPr sz="1300">
                <a:solidFill>
                  <a:schemeClr val="tx1"/>
                </a:solidFill>
                <a:latin typeface="等线" charset="0"/>
                <a:ea typeface="等线" charset="0"/>
                <a:cs typeface="等线" charset="0"/>
              </a:defRPr>
            </a:lvl5pPr>
            <a:lvl6pPr indent="-171450" eaLnBrk="0" fontAlgn="base" hangingPunct="0">
              <a:lnSpc>
                <a:spcPct val="90000"/>
              </a:lnSpc>
              <a:spcBef>
                <a:spcPts val="375"/>
              </a:spcBef>
              <a:spcAft>
                <a:spcPct val="0"/>
              </a:spcAft>
              <a:buFont typeface="Arial" charset="0"/>
              <a:buChar char="•"/>
              <a:defRPr sz="1300">
                <a:solidFill>
                  <a:schemeClr val="tx1"/>
                </a:solidFill>
                <a:latin typeface="等线" charset="0"/>
                <a:ea typeface="等线" charset="0"/>
                <a:cs typeface="等线" charset="0"/>
              </a:defRPr>
            </a:lvl6pPr>
            <a:lvl7pPr indent="-171450" eaLnBrk="0" fontAlgn="base" hangingPunct="0">
              <a:lnSpc>
                <a:spcPct val="90000"/>
              </a:lnSpc>
              <a:spcBef>
                <a:spcPts val="375"/>
              </a:spcBef>
              <a:spcAft>
                <a:spcPct val="0"/>
              </a:spcAft>
              <a:buFont typeface="Arial" charset="0"/>
              <a:buChar char="•"/>
              <a:defRPr sz="1300">
                <a:solidFill>
                  <a:schemeClr val="tx1"/>
                </a:solidFill>
                <a:latin typeface="等线" charset="0"/>
                <a:ea typeface="等线" charset="0"/>
                <a:cs typeface="等线" charset="0"/>
              </a:defRPr>
            </a:lvl7pPr>
            <a:lvl8pPr indent="-171450" eaLnBrk="0" fontAlgn="base" hangingPunct="0">
              <a:lnSpc>
                <a:spcPct val="90000"/>
              </a:lnSpc>
              <a:spcBef>
                <a:spcPts val="375"/>
              </a:spcBef>
              <a:spcAft>
                <a:spcPct val="0"/>
              </a:spcAft>
              <a:buFont typeface="Arial" charset="0"/>
              <a:buChar char="•"/>
              <a:defRPr sz="1300">
                <a:solidFill>
                  <a:schemeClr val="tx1"/>
                </a:solidFill>
                <a:latin typeface="等线" charset="0"/>
                <a:ea typeface="等线" charset="0"/>
                <a:cs typeface="等线" charset="0"/>
              </a:defRPr>
            </a:lvl8pPr>
            <a:lvl9pPr indent="-171450" eaLnBrk="0" fontAlgn="base" hangingPunct="0">
              <a:lnSpc>
                <a:spcPct val="90000"/>
              </a:lnSpc>
              <a:spcBef>
                <a:spcPts val="375"/>
              </a:spcBef>
              <a:spcAft>
                <a:spcPct val="0"/>
              </a:spcAft>
              <a:buFont typeface="Arial" charset="0"/>
              <a:buChar char="•"/>
              <a:defRPr sz="1300">
                <a:solidFill>
                  <a:schemeClr val="tx1"/>
                </a:solidFill>
                <a:latin typeface="等线" charset="0"/>
                <a:ea typeface="等线" charset="0"/>
                <a:cs typeface="等线" charset="0"/>
              </a:defRPr>
            </a:lvl9pPr>
          </a:lstStyle>
          <a:p>
            <a:pPr algn="ctr" eaLnBrk="1" hangingPunct="1">
              <a:lnSpc>
                <a:spcPct val="100000"/>
              </a:lnSpc>
              <a:spcBef>
                <a:spcPct val="0"/>
              </a:spcBef>
              <a:buFontTx/>
              <a:buNone/>
              <a:defRPr/>
            </a:pPr>
            <a:endParaRPr lang="zh-CN" altLang="en-US" sz="1800" smtClean="0">
              <a:solidFill>
                <a:srgbClr val="FFFFFF"/>
              </a:solidFill>
              <a:ea typeface="宋体" charset="0"/>
              <a:cs typeface="宋体" charset="0"/>
            </a:endParaRPr>
          </a:p>
        </p:txBody>
      </p:sp>
      <p:sp>
        <p:nvSpPr>
          <p:cNvPr id="43" name="矩形 42"/>
          <p:cNvSpPr/>
          <p:nvPr/>
        </p:nvSpPr>
        <p:spPr>
          <a:xfrm>
            <a:off x="3514725" y="1674813"/>
            <a:ext cx="8007350" cy="1157287"/>
          </a:xfrm>
          <a:prstGeom prst="rect">
            <a:avLst/>
          </a:prstGeom>
          <a:solidFill>
            <a:srgbClr val="A6A6A6">
              <a:alpha val="7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lnSpc>
                <a:spcPct val="90000"/>
              </a:lnSpc>
              <a:spcBef>
                <a:spcPts val="750"/>
              </a:spcBef>
              <a:buFont typeface="Arial" charset="0"/>
              <a:buChar char="•"/>
              <a:defRPr sz="2100">
                <a:solidFill>
                  <a:schemeClr val="tx1"/>
                </a:solidFill>
                <a:latin typeface="等线" charset="0"/>
                <a:ea typeface="等线" charset="0"/>
                <a:cs typeface="等线" charset="0"/>
              </a:defRPr>
            </a:lvl1pPr>
            <a:lvl2pPr indent="-171450">
              <a:lnSpc>
                <a:spcPct val="90000"/>
              </a:lnSpc>
              <a:spcBef>
                <a:spcPts val="375"/>
              </a:spcBef>
              <a:buFont typeface="Arial" charset="0"/>
              <a:buChar char="•"/>
              <a:defRPr>
                <a:solidFill>
                  <a:schemeClr val="tx1"/>
                </a:solidFill>
                <a:latin typeface="等线" charset="0"/>
                <a:ea typeface="等线" charset="0"/>
                <a:cs typeface="等线" charset="0"/>
              </a:defRPr>
            </a:lvl2pPr>
            <a:lvl3pPr indent="-171450">
              <a:lnSpc>
                <a:spcPct val="90000"/>
              </a:lnSpc>
              <a:spcBef>
                <a:spcPts val="375"/>
              </a:spcBef>
              <a:buFont typeface="Arial" charset="0"/>
              <a:buChar char="•"/>
              <a:defRPr sz="1500">
                <a:solidFill>
                  <a:schemeClr val="tx1"/>
                </a:solidFill>
                <a:latin typeface="等线" charset="0"/>
                <a:ea typeface="等线" charset="0"/>
                <a:cs typeface="等线" charset="0"/>
              </a:defRPr>
            </a:lvl3pPr>
            <a:lvl4pPr indent="-171450">
              <a:lnSpc>
                <a:spcPct val="90000"/>
              </a:lnSpc>
              <a:spcBef>
                <a:spcPts val="375"/>
              </a:spcBef>
              <a:buFont typeface="Arial" charset="0"/>
              <a:buChar char="•"/>
              <a:defRPr sz="1300">
                <a:solidFill>
                  <a:schemeClr val="tx1"/>
                </a:solidFill>
                <a:latin typeface="等线" charset="0"/>
                <a:ea typeface="等线" charset="0"/>
                <a:cs typeface="等线" charset="0"/>
              </a:defRPr>
            </a:lvl4pPr>
            <a:lvl5pPr indent="-171450">
              <a:lnSpc>
                <a:spcPct val="90000"/>
              </a:lnSpc>
              <a:spcBef>
                <a:spcPts val="375"/>
              </a:spcBef>
              <a:buFont typeface="Arial" charset="0"/>
              <a:buChar char="•"/>
              <a:defRPr sz="1300">
                <a:solidFill>
                  <a:schemeClr val="tx1"/>
                </a:solidFill>
                <a:latin typeface="等线" charset="0"/>
                <a:ea typeface="等线" charset="0"/>
                <a:cs typeface="等线" charset="0"/>
              </a:defRPr>
            </a:lvl5pPr>
            <a:lvl6pPr indent="-171450" eaLnBrk="0" fontAlgn="base" hangingPunct="0">
              <a:lnSpc>
                <a:spcPct val="90000"/>
              </a:lnSpc>
              <a:spcBef>
                <a:spcPts val="375"/>
              </a:spcBef>
              <a:spcAft>
                <a:spcPct val="0"/>
              </a:spcAft>
              <a:buFont typeface="Arial" charset="0"/>
              <a:buChar char="•"/>
              <a:defRPr sz="1300">
                <a:solidFill>
                  <a:schemeClr val="tx1"/>
                </a:solidFill>
                <a:latin typeface="等线" charset="0"/>
                <a:ea typeface="等线" charset="0"/>
                <a:cs typeface="等线" charset="0"/>
              </a:defRPr>
            </a:lvl6pPr>
            <a:lvl7pPr indent="-171450" eaLnBrk="0" fontAlgn="base" hangingPunct="0">
              <a:lnSpc>
                <a:spcPct val="90000"/>
              </a:lnSpc>
              <a:spcBef>
                <a:spcPts val="375"/>
              </a:spcBef>
              <a:spcAft>
                <a:spcPct val="0"/>
              </a:spcAft>
              <a:buFont typeface="Arial" charset="0"/>
              <a:buChar char="•"/>
              <a:defRPr sz="1300">
                <a:solidFill>
                  <a:schemeClr val="tx1"/>
                </a:solidFill>
                <a:latin typeface="等线" charset="0"/>
                <a:ea typeface="等线" charset="0"/>
                <a:cs typeface="等线" charset="0"/>
              </a:defRPr>
            </a:lvl7pPr>
            <a:lvl8pPr indent="-171450" eaLnBrk="0" fontAlgn="base" hangingPunct="0">
              <a:lnSpc>
                <a:spcPct val="90000"/>
              </a:lnSpc>
              <a:spcBef>
                <a:spcPts val="375"/>
              </a:spcBef>
              <a:spcAft>
                <a:spcPct val="0"/>
              </a:spcAft>
              <a:buFont typeface="Arial" charset="0"/>
              <a:buChar char="•"/>
              <a:defRPr sz="1300">
                <a:solidFill>
                  <a:schemeClr val="tx1"/>
                </a:solidFill>
                <a:latin typeface="等线" charset="0"/>
                <a:ea typeface="等线" charset="0"/>
                <a:cs typeface="等线" charset="0"/>
              </a:defRPr>
            </a:lvl8pPr>
            <a:lvl9pPr indent="-171450" eaLnBrk="0" fontAlgn="base" hangingPunct="0">
              <a:lnSpc>
                <a:spcPct val="90000"/>
              </a:lnSpc>
              <a:spcBef>
                <a:spcPts val="375"/>
              </a:spcBef>
              <a:spcAft>
                <a:spcPct val="0"/>
              </a:spcAft>
              <a:buFont typeface="Arial" charset="0"/>
              <a:buChar char="•"/>
              <a:defRPr sz="1300">
                <a:solidFill>
                  <a:schemeClr val="tx1"/>
                </a:solidFill>
                <a:latin typeface="等线" charset="0"/>
                <a:ea typeface="等线" charset="0"/>
                <a:cs typeface="等线" charset="0"/>
              </a:defRPr>
            </a:lvl9pPr>
          </a:lstStyle>
          <a:p>
            <a:pPr algn="ctr" eaLnBrk="1" hangingPunct="1">
              <a:lnSpc>
                <a:spcPct val="100000"/>
              </a:lnSpc>
              <a:spcBef>
                <a:spcPct val="0"/>
              </a:spcBef>
              <a:buFontTx/>
              <a:buNone/>
              <a:defRPr/>
            </a:pPr>
            <a:endParaRPr lang="zh-CN" altLang="en-US" sz="1800" smtClean="0">
              <a:solidFill>
                <a:srgbClr val="FFFFFF"/>
              </a:solidFill>
              <a:ea typeface="宋体" charset="0"/>
              <a:cs typeface="宋体" charset="0"/>
            </a:endParaRPr>
          </a:p>
        </p:txBody>
      </p:sp>
      <p:sp>
        <p:nvSpPr>
          <p:cNvPr id="25606" name="文本框 33"/>
          <p:cNvSpPr txBox="1">
            <a:spLocks noChangeArrowheads="1"/>
          </p:cNvSpPr>
          <p:nvPr/>
        </p:nvSpPr>
        <p:spPr bwMode="auto">
          <a:xfrm>
            <a:off x="3582988" y="1690688"/>
            <a:ext cx="7740650" cy="1508125"/>
          </a:xfrm>
          <a:prstGeom prst="rect">
            <a:avLst/>
          </a:prstGeom>
          <a:noFill/>
          <a:ln w="9525">
            <a:noFill/>
            <a:miter lim="800000"/>
            <a:headEnd/>
            <a:tailEnd/>
          </a:ln>
        </p:spPr>
        <p:txBody>
          <a:bodyPr>
            <a:spAutoFit/>
          </a:bodyPr>
          <a:lstStyle/>
          <a:p>
            <a:pPr marL="342900" indent="-342900" eaLnBrk="1" hangingPunct="1">
              <a:lnSpc>
                <a:spcPct val="150000"/>
              </a:lnSpc>
              <a:buFont typeface="Wingdings" pitchFamily="2" charset="2"/>
              <a:buChar char="Ø"/>
            </a:pPr>
            <a:r>
              <a:rPr lang="zh-CN" altLang="en-US" sz="2400">
                <a:latin typeface="宋体" pitchFamily="2" charset="-122"/>
                <a:ea typeface="等线" pitchFamily="2" charset="-122"/>
              </a:rPr>
              <a:t>垄断资本家凭借其垄断地位，获取高额垄断利润。</a:t>
            </a:r>
          </a:p>
          <a:p>
            <a:pPr marL="342900" indent="-342900" eaLnBrk="1" hangingPunct="1">
              <a:lnSpc>
                <a:spcPct val="150000"/>
              </a:lnSpc>
              <a:buFont typeface="Wingdings" pitchFamily="2" charset="2"/>
              <a:buChar char="Ø"/>
            </a:pPr>
            <a:r>
              <a:rPr lang="zh-CN" altLang="zh-CN" sz="2400">
                <a:latin typeface="宋体" pitchFamily="2" charset="-122"/>
                <a:ea typeface="等线" pitchFamily="2" charset="-122"/>
              </a:rPr>
              <a:t>垄断利润主要通过垄断组织制定的垄断价格来实现。</a:t>
            </a:r>
            <a:endParaRPr lang="zh-CN" altLang="en-US" sz="2400">
              <a:latin typeface="宋体" pitchFamily="2" charset="-122"/>
              <a:ea typeface="等线" pitchFamily="2" charset="-122"/>
            </a:endParaRPr>
          </a:p>
          <a:p>
            <a:pPr marL="342900" indent="-342900" eaLnBrk="1" hangingPunct="1">
              <a:buFont typeface="Wingdings" pitchFamily="2" charset="2"/>
              <a:buChar char="Ø"/>
            </a:pPr>
            <a:endParaRPr lang="zh-CN" altLang="en-US" sz="2000">
              <a:solidFill>
                <a:schemeClr val="bg1"/>
              </a:solidFill>
              <a:ea typeface="微软雅黑" pitchFamily="34" charset="-122"/>
              <a:sym typeface="Arial" pitchFamily="34" charset="0"/>
            </a:endParaRPr>
          </a:p>
        </p:txBody>
      </p:sp>
      <p:sp>
        <p:nvSpPr>
          <p:cNvPr id="25607" name="文本框 12"/>
          <p:cNvSpPr txBox="1">
            <a:spLocks noChangeArrowheads="1"/>
          </p:cNvSpPr>
          <p:nvPr/>
        </p:nvSpPr>
        <p:spPr bwMode="auto">
          <a:xfrm>
            <a:off x="9871075" y="4027488"/>
            <a:ext cx="1274763" cy="831850"/>
          </a:xfrm>
          <a:prstGeom prst="rect">
            <a:avLst/>
          </a:prstGeom>
          <a:noFill/>
          <a:ln w="9525">
            <a:noFill/>
            <a:miter lim="800000"/>
            <a:headEnd/>
            <a:tailEnd/>
          </a:ln>
        </p:spPr>
        <p:txBody>
          <a:bodyPr>
            <a:spAutoFit/>
          </a:bodyPr>
          <a:lstStyle/>
          <a:p>
            <a:pPr algn="ctr" eaLnBrk="1" hangingPunct="1"/>
            <a:r>
              <a:rPr lang="zh-CN" altLang="en-US" sz="3200">
                <a:solidFill>
                  <a:schemeClr val="bg1"/>
                </a:solidFill>
                <a:ea typeface="微软雅黑" pitchFamily="34" charset="-122"/>
                <a:sym typeface="Arial" pitchFamily="34" charset="0"/>
              </a:rPr>
              <a:t>形式</a:t>
            </a:r>
          </a:p>
          <a:p>
            <a:pPr algn="ctr" eaLnBrk="1" hangingPunct="1"/>
            <a:endParaRPr lang="zh-CN" altLang="en-US" sz="1600">
              <a:solidFill>
                <a:schemeClr val="bg1"/>
              </a:solidFill>
              <a:latin typeface="微软雅黑" pitchFamily="34" charset="-122"/>
              <a:ea typeface="微软雅黑" pitchFamily="34" charset="-122"/>
              <a:sym typeface="Arial" pitchFamily="34" charset="0"/>
            </a:endParaRPr>
          </a:p>
        </p:txBody>
      </p:sp>
      <p:sp>
        <p:nvSpPr>
          <p:cNvPr id="17" name="五边形 16"/>
          <p:cNvSpPr/>
          <p:nvPr/>
        </p:nvSpPr>
        <p:spPr>
          <a:xfrm>
            <a:off x="11113" y="0"/>
            <a:ext cx="4645025" cy="620713"/>
          </a:xfrm>
          <a:prstGeom prst="homePlate">
            <a:avLst/>
          </a:prstGeom>
          <a:solidFill>
            <a:srgbClr val="5A1B58"/>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kumimoji="1" lang="zh-CN" altLang="en-US" sz="3200">
                <a:solidFill>
                  <a:srgbClr val="FFFFFF"/>
                </a:solidFill>
                <a:latin typeface="微软雅黑" pitchFamily="34" charset="-122"/>
                <a:ea typeface="微软雅黑" pitchFamily="34" charset="-122"/>
              </a:rPr>
              <a:t>私人垄断的实质与形式</a:t>
            </a:r>
          </a:p>
        </p:txBody>
      </p:sp>
      <p:sp>
        <p:nvSpPr>
          <p:cNvPr id="15" name="任意多边形 11"/>
          <p:cNvSpPr/>
          <p:nvPr/>
        </p:nvSpPr>
        <p:spPr>
          <a:xfrm rot="1909653">
            <a:off x="1158875" y="1503363"/>
            <a:ext cx="1482725" cy="1312862"/>
          </a:xfrm>
          <a:custGeom>
            <a:avLst/>
            <a:gdLst>
              <a:gd name="connsiteX0" fmla="*/ 28988 w 3761891"/>
              <a:gd name="connsiteY0" fmla="*/ 1549518 h 3329262"/>
              <a:gd name="connsiteX1" fmla="*/ 857080 w 3761891"/>
              <a:gd name="connsiteY1" fmla="*/ 115221 h 3329262"/>
              <a:gd name="connsiteX2" fmla="*/ 913826 w 3761891"/>
              <a:gd name="connsiteY2" fmla="*/ 50888 h 3329262"/>
              <a:gd name="connsiteX3" fmla="*/ 929030 w 3761891"/>
              <a:gd name="connsiteY3" fmla="*/ 43468 h 3329262"/>
              <a:gd name="connsiteX4" fmla="*/ 953509 w 3761891"/>
              <a:gd name="connsiteY4" fmla="*/ 26073 h 3329262"/>
              <a:gd name="connsiteX5" fmla="*/ 1056478 w 3761891"/>
              <a:gd name="connsiteY5" fmla="*/ 0 h 3329262"/>
              <a:gd name="connsiteX6" fmla="*/ 2712663 w 3761891"/>
              <a:gd name="connsiteY6" fmla="*/ 0 h 3329262"/>
              <a:gd name="connsiteX7" fmla="*/ 2796749 w 3761891"/>
              <a:gd name="connsiteY7" fmla="*/ 16976 h 3329262"/>
              <a:gd name="connsiteX8" fmla="*/ 2821386 w 3761891"/>
              <a:gd name="connsiteY8" fmla="*/ 33587 h 3329262"/>
              <a:gd name="connsiteX9" fmla="*/ 2848078 w 3761891"/>
              <a:gd name="connsiteY9" fmla="*/ 46612 h 3329262"/>
              <a:gd name="connsiteX10" fmla="*/ 2904822 w 3761891"/>
              <a:gd name="connsiteY10" fmla="*/ 110945 h 3329262"/>
              <a:gd name="connsiteX11" fmla="*/ 3732914 w 3761891"/>
              <a:gd name="connsiteY11" fmla="*/ 1545242 h 3329262"/>
              <a:gd name="connsiteX12" fmla="*/ 3761354 w 3761891"/>
              <a:gd name="connsiteY12" fmla="*/ 1668288 h 3329262"/>
              <a:gd name="connsiteX13" fmla="*/ 3759241 w 3761891"/>
              <a:gd name="connsiteY13" fmla="*/ 1680884 h 3329262"/>
              <a:gd name="connsiteX14" fmla="*/ 3760171 w 3761891"/>
              <a:gd name="connsiteY14" fmla="*/ 1694227 h 3329262"/>
              <a:gd name="connsiteX15" fmla="*/ 3732830 w 3761891"/>
              <a:gd name="connsiteY15" fmla="*/ 1775536 h 3329262"/>
              <a:gd name="connsiteX16" fmla="*/ 2904738 w 3761891"/>
              <a:gd name="connsiteY16" fmla="*/ 3209833 h 3329262"/>
              <a:gd name="connsiteX17" fmla="*/ 2847993 w 3761891"/>
              <a:gd name="connsiteY17" fmla="*/ 3274166 h 3329262"/>
              <a:gd name="connsiteX18" fmla="*/ 2842511 w 3761891"/>
              <a:gd name="connsiteY18" fmla="*/ 3276841 h 3329262"/>
              <a:gd name="connsiteX19" fmla="*/ 2823691 w 3761891"/>
              <a:gd name="connsiteY19" fmla="*/ 3292368 h 3329262"/>
              <a:gd name="connsiteX20" fmla="*/ 2702910 w 3761891"/>
              <a:gd name="connsiteY20" fmla="*/ 3329262 h 3329262"/>
              <a:gd name="connsiteX21" fmla="*/ 1046726 w 3761891"/>
              <a:gd name="connsiteY21" fmla="*/ 3329262 h 3329262"/>
              <a:gd name="connsiteX22" fmla="*/ 893974 w 3761891"/>
              <a:gd name="connsiteY22" fmla="*/ 3265990 h 3329262"/>
              <a:gd name="connsiteX23" fmla="*/ 883550 w 3761891"/>
              <a:gd name="connsiteY23" fmla="*/ 3250529 h 3329262"/>
              <a:gd name="connsiteX24" fmla="*/ 882566 w 3761891"/>
              <a:gd name="connsiteY24" fmla="*/ 3249619 h 3329262"/>
              <a:gd name="connsiteX25" fmla="*/ 856997 w 3761891"/>
              <a:gd name="connsiteY25" fmla="*/ 3214110 h 3329262"/>
              <a:gd name="connsiteX26" fmla="*/ 28905 w 3761891"/>
              <a:gd name="connsiteY26" fmla="*/ 1779812 h 3329262"/>
              <a:gd name="connsiteX27" fmla="*/ 0 w 3761891"/>
              <a:gd name="connsiteY27" fmla="*/ 1677601 h 3329262"/>
              <a:gd name="connsiteX28" fmla="*/ 2825 w 3761891"/>
              <a:gd name="connsiteY28" fmla="*/ 1647714 h 3329262"/>
              <a:gd name="connsiteX29" fmla="*/ 1647 w 3761891"/>
              <a:gd name="connsiteY29" fmla="*/ 1630828 h 3329262"/>
              <a:gd name="connsiteX30" fmla="*/ 28988 w 3761891"/>
              <a:gd name="connsiteY30" fmla="*/ 1549518 h 3329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761891" h="3329262">
                <a:moveTo>
                  <a:pt x="28988" y="1549518"/>
                </a:moveTo>
                <a:lnTo>
                  <a:pt x="857080" y="115221"/>
                </a:lnTo>
                <a:cubicBezTo>
                  <a:pt x="871994" y="89390"/>
                  <a:pt x="891436" y="67805"/>
                  <a:pt x="913826" y="50888"/>
                </a:cubicBezTo>
                <a:lnTo>
                  <a:pt x="929030" y="43468"/>
                </a:lnTo>
                <a:lnTo>
                  <a:pt x="953509" y="26073"/>
                </a:lnTo>
                <a:cubicBezTo>
                  <a:pt x="984118" y="9445"/>
                  <a:pt x="1019195" y="0"/>
                  <a:pt x="1056478" y="0"/>
                </a:cubicBezTo>
                <a:lnTo>
                  <a:pt x="2712663" y="0"/>
                </a:lnTo>
                <a:cubicBezTo>
                  <a:pt x="2742490" y="0"/>
                  <a:pt x="2770904" y="6045"/>
                  <a:pt x="2796749" y="16976"/>
                </a:cubicBezTo>
                <a:lnTo>
                  <a:pt x="2821386" y="33587"/>
                </a:lnTo>
                <a:lnTo>
                  <a:pt x="2848078" y="46612"/>
                </a:lnTo>
                <a:cubicBezTo>
                  <a:pt x="2870467" y="63528"/>
                  <a:pt x="2889909" y="85114"/>
                  <a:pt x="2904822" y="110945"/>
                </a:cubicBezTo>
                <a:lnTo>
                  <a:pt x="3732914" y="1545242"/>
                </a:lnTo>
                <a:cubicBezTo>
                  <a:pt x="3755284" y="1583988"/>
                  <a:pt x="3764287" y="1626784"/>
                  <a:pt x="3761354" y="1668288"/>
                </a:cubicBezTo>
                <a:lnTo>
                  <a:pt x="3759241" y="1680884"/>
                </a:lnTo>
                <a:lnTo>
                  <a:pt x="3760171" y="1694227"/>
                </a:lnTo>
                <a:cubicBezTo>
                  <a:pt x="3756715" y="1722074"/>
                  <a:pt x="3747743" y="1749705"/>
                  <a:pt x="3732830" y="1775536"/>
                </a:cubicBezTo>
                <a:lnTo>
                  <a:pt x="2904738" y="3209833"/>
                </a:lnTo>
                <a:cubicBezTo>
                  <a:pt x="2889824" y="3235664"/>
                  <a:pt x="2870382" y="3257249"/>
                  <a:pt x="2847993" y="3274166"/>
                </a:cubicBezTo>
                <a:lnTo>
                  <a:pt x="2842511" y="3276841"/>
                </a:lnTo>
                <a:lnTo>
                  <a:pt x="2823691" y="3292368"/>
                </a:lnTo>
                <a:cubicBezTo>
                  <a:pt x="2789213" y="3315661"/>
                  <a:pt x="2747650" y="3329261"/>
                  <a:pt x="2702910" y="3329262"/>
                </a:cubicBezTo>
                <a:lnTo>
                  <a:pt x="1046726" y="3329262"/>
                </a:lnTo>
                <a:cubicBezTo>
                  <a:pt x="987073" y="3329262"/>
                  <a:pt x="933067" y="3305083"/>
                  <a:pt x="893974" y="3265990"/>
                </a:cubicBezTo>
                <a:lnTo>
                  <a:pt x="883550" y="3250529"/>
                </a:lnTo>
                <a:lnTo>
                  <a:pt x="882566" y="3249619"/>
                </a:lnTo>
                <a:cubicBezTo>
                  <a:pt x="873042" y="3238879"/>
                  <a:pt x="864454" y="3227025"/>
                  <a:pt x="856997" y="3214110"/>
                </a:cubicBezTo>
                <a:lnTo>
                  <a:pt x="28905" y="1779812"/>
                </a:lnTo>
                <a:cubicBezTo>
                  <a:pt x="10263" y="1747524"/>
                  <a:pt x="904" y="1712423"/>
                  <a:pt x="0" y="1677601"/>
                </a:cubicBezTo>
                <a:lnTo>
                  <a:pt x="2825" y="1647714"/>
                </a:lnTo>
                <a:lnTo>
                  <a:pt x="1647" y="1630828"/>
                </a:lnTo>
                <a:cubicBezTo>
                  <a:pt x="5103" y="1602980"/>
                  <a:pt x="14075" y="1575349"/>
                  <a:pt x="28988" y="1549518"/>
                </a:cubicBezTo>
                <a:close/>
              </a:path>
            </a:pathLst>
          </a:custGeom>
          <a:solidFill>
            <a:srgbClr val="5A1B58">
              <a:alpha val="5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p>
        </p:txBody>
      </p:sp>
      <p:sp>
        <p:nvSpPr>
          <p:cNvPr id="25610" name="文本框 1"/>
          <p:cNvSpPr txBox="1">
            <a:spLocks noChangeArrowheads="1"/>
          </p:cNvSpPr>
          <p:nvPr/>
        </p:nvSpPr>
        <p:spPr bwMode="auto">
          <a:xfrm>
            <a:off x="1397000" y="1852613"/>
            <a:ext cx="1008063" cy="584200"/>
          </a:xfrm>
          <a:prstGeom prst="rect">
            <a:avLst/>
          </a:prstGeom>
          <a:noFill/>
          <a:ln w="9525">
            <a:noFill/>
            <a:miter lim="800000"/>
            <a:headEnd/>
            <a:tailEnd/>
          </a:ln>
        </p:spPr>
        <p:txBody>
          <a:bodyPr>
            <a:spAutoFit/>
          </a:bodyPr>
          <a:lstStyle/>
          <a:p>
            <a:r>
              <a:rPr kumimoji="1" lang="zh-CN" altLang="en-US" sz="3200">
                <a:solidFill>
                  <a:schemeClr val="bg1"/>
                </a:solidFill>
                <a:latin typeface="微软雅黑" pitchFamily="34" charset="-122"/>
                <a:ea typeface="微软雅黑" pitchFamily="34" charset="-122"/>
              </a:rPr>
              <a:t>实质</a:t>
            </a:r>
          </a:p>
        </p:txBody>
      </p:sp>
      <p:pic>
        <p:nvPicPr>
          <p:cNvPr id="16" name="Picture 2">
            <a:hlinkClick r:id="rId3" action="ppaction://hlinksldjump"/>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85822" y="5827879"/>
            <a:ext cx="628650" cy="384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ransition spd="slow">
    <p:wip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文本框 1"/>
          <p:cNvSpPr txBox="1">
            <a:spLocks noChangeArrowheads="1"/>
          </p:cNvSpPr>
          <p:nvPr/>
        </p:nvSpPr>
        <p:spPr bwMode="auto">
          <a:xfrm>
            <a:off x="9731375" y="533400"/>
            <a:ext cx="185738" cy="369888"/>
          </a:xfrm>
          <a:prstGeom prst="rect">
            <a:avLst/>
          </a:prstGeom>
          <a:noFill/>
          <a:ln w="9525">
            <a:noFill/>
            <a:miter lim="800000"/>
            <a:headEnd/>
            <a:tailEnd/>
          </a:ln>
        </p:spPr>
        <p:txBody>
          <a:bodyPr wrap="none">
            <a:spAutoFit/>
          </a:bodyPr>
          <a:lstStyle/>
          <a:p>
            <a:pPr eaLnBrk="1" hangingPunct="1"/>
            <a:endParaRPr kumimoji="1" lang="zh-CN" altLang="en-US"/>
          </a:p>
        </p:txBody>
      </p:sp>
      <p:sp>
        <p:nvSpPr>
          <p:cNvPr id="4" name="五边形 3"/>
          <p:cNvSpPr/>
          <p:nvPr/>
        </p:nvSpPr>
        <p:spPr>
          <a:xfrm>
            <a:off x="11113" y="0"/>
            <a:ext cx="4645025" cy="620713"/>
          </a:xfrm>
          <a:prstGeom prst="homePlate">
            <a:avLst/>
          </a:prstGeom>
          <a:solidFill>
            <a:srgbClr val="5A1B58"/>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kumimoji="1" lang="zh-CN" altLang="en-US" sz="3200">
                <a:solidFill>
                  <a:srgbClr val="FFFFFF"/>
                </a:solidFill>
                <a:latin typeface="微软雅黑" pitchFamily="34" charset="-122"/>
                <a:ea typeface="微软雅黑" pitchFamily="34" charset="-122"/>
              </a:rPr>
              <a:t>垄断阶段竞争的特点</a:t>
            </a:r>
          </a:p>
        </p:txBody>
      </p:sp>
      <p:grpSp>
        <p:nvGrpSpPr>
          <p:cNvPr id="27651" name="Group 3"/>
          <p:cNvGrpSpPr>
            <a:grpSpLocks/>
          </p:cNvGrpSpPr>
          <p:nvPr/>
        </p:nvGrpSpPr>
        <p:grpSpPr bwMode="auto">
          <a:xfrm rot="-1140000">
            <a:off x="674688" y="879475"/>
            <a:ext cx="3082925" cy="4594225"/>
            <a:chOff x="0" y="0"/>
            <a:chExt cx="3748" cy="5795"/>
          </a:xfrm>
        </p:grpSpPr>
        <p:sp>
          <p:nvSpPr>
            <p:cNvPr id="8" name="AutoShape 4"/>
            <p:cNvSpPr/>
            <p:nvPr/>
          </p:nvSpPr>
          <p:spPr>
            <a:xfrm rot="-10800000" flipH="1">
              <a:off x="-10" y="254"/>
              <a:ext cx="3748" cy="5535"/>
            </a:xfrm>
            <a:prstGeom prst="rtTriangle">
              <a:avLst/>
            </a:prstGeom>
            <a:solidFill>
              <a:srgbClr val="5A1B58">
                <a:alpha val="21000"/>
              </a:srgbClr>
            </a:solidFill>
            <a:ln w="9525">
              <a:noFill/>
              <a:miter/>
            </a:ln>
          </p:spPr>
          <p:txBody>
            <a:bodyPr anchor="ctr"/>
            <a:lstStyle/>
            <a:p>
              <a:pPr eaLnBrk="1" fontAlgn="auto" hangingPunct="1">
                <a:spcBef>
                  <a:spcPts val="0"/>
                </a:spcBef>
                <a:spcAft>
                  <a:spcPts val="0"/>
                </a:spcAft>
                <a:defRPr/>
              </a:pPr>
              <a:endParaRPr lang="zh-CN" altLang="en-US" sz="5000" dirty="0"/>
            </a:p>
          </p:txBody>
        </p:sp>
        <p:sp>
          <p:nvSpPr>
            <p:cNvPr id="9" name="AutoShape 5"/>
            <p:cNvSpPr/>
            <p:nvPr/>
          </p:nvSpPr>
          <p:spPr>
            <a:xfrm rot="-10800000" flipH="1">
              <a:off x="0" y="-2"/>
              <a:ext cx="3227" cy="5795"/>
            </a:xfrm>
            <a:prstGeom prst="rtTriangle">
              <a:avLst/>
            </a:prstGeom>
            <a:solidFill>
              <a:srgbClr val="5A1B58">
                <a:alpha val="35000"/>
              </a:srgbClr>
            </a:solidFill>
            <a:ln w="9525">
              <a:noFill/>
              <a:miter/>
            </a:ln>
          </p:spPr>
          <p:txBody>
            <a:bodyPr anchor="ctr"/>
            <a:lstStyle/>
            <a:p>
              <a:pPr eaLnBrk="1" fontAlgn="auto" hangingPunct="1">
                <a:spcBef>
                  <a:spcPts val="0"/>
                </a:spcBef>
                <a:spcAft>
                  <a:spcPts val="0"/>
                </a:spcAft>
                <a:defRPr/>
              </a:pPr>
              <a:endParaRPr lang="zh-CN" altLang="en-US" sz="5000" dirty="0"/>
            </a:p>
          </p:txBody>
        </p:sp>
      </p:grpSp>
      <p:sp>
        <p:nvSpPr>
          <p:cNvPr id="27652" name="文本框 5"/>
          <p:cNvSpPr txBox="1">
            <a:spLocks noChangeArrowheads="1"/>
          </p:cNvSpPr>
          <p:nvPr/>
        </p:nvSpPr>
        <p:spPr bwMode="auto">
          <a:xfrm>
            <a:off x="1157288" y="1412875"/>
            <a:ext cx="615950" cy="3559175"/>
          </a:xfrm>
          <a:prstGeom prst="rect">
            <a:avLst/>
          </a:prstGeom>
          <a:noFill/>
          <a:ln w="9525">
            <a:noFill/>
            <a:miter lim="800000"/>
            <a:headEnd/>
            <a:tailEnd/>
          </a:ln>
        </p:spPr>
        <p:txBody>
          <a:bodyPr vert="eaVert">
            <a:spAutoFit/>
          </a:bodyPr>
          <a:lstStyle/>
          <a:p>
            <a:r>
              <a:rPr kumimoji="1" lang="zh-CN" altLang="en-US" sz="2800">
                <a:solidFill>
                  <a:schemeClr val="bg1"/>
                </a:solidFill>
                <a:latin typeface="微软雅黑" pitchFamily="34" charset="-122"/>
                <a:ea typeface="微软雅黑" pitchFamily="34" charset="-122"/>
              </a:rPr>
              <a:t>垄断不能消除竞争</a:t>
            </a:r>
          </a:p>
        </p:txBody>
      </p:sp>
      <p:sp>
        <p:nvSpPr>
          <p:cNvPr id="11" name="Oval 2"/>
          <p:cNvSpPr>
            <a:spLocks noChangeArrowheads="1"/>
          </p:cNvSpPr>
          <p:nvPr/>
        </p:nvSpPr>
        <p:spPr bwMode="auto">
          <a:xfrm flipV="1">
            <a:off x="158750" y="5827713"/>
            <a:ext cx="2613025" cy="173037"/>
          </a:xfrm>
          <a:prstGeom prst="ellipse">
            <a:avLst/>
          </a:prstGeom>
          <a:solidFill>
            <a:schemeClr val="bg1">
              <a:lumMod val="75000"/>
              <a:alpha val="74000"/>
            </a:schemeClr>
          </a:solidFill>
          <a:ln>
            <a:noFill/>
          </a:ln>
          <a:extLst/>
        </p:spPr>
        <p:txBody>
          <a:bodyPr anchor="ctr"/>
          <a:lstStyle>
            <a:lvl1pPr>
              <a:defRPr>
                <a:solidFill>
                  <a:schemeClr val="tx1"/>
                </a:solidFill>
                <a:latin typeface="等线" charset="0"/>
                <a:ea typeface="等线" charset="0"/>
                <a:cs typeface="等线" charset="0"/>
              </a:defRPr>
            </a:lvl1pPr>
            <a:lvl2pPr marL="742950" indent="-285750">
              <a:defRPr>
                <a:solidFill>
                  <a:schemeClr val="tx1"/>
                </a:solidFill>
                <a:latin typeface="等线" charset="0"/>
                <a:ea typeface="等线" charset="0"/>
                <a:cs typeface="等线" charset="0"/>
              </a:defRPr>
            </a:lvl2pPr>
            <a:lvl3pPr marL="1143000" indent="-228600">
              <a:defRPr>
                <a:solidFill>
                  <a:schemeClr val="tx1"/>
                </a:solidFill>
                <a:latin typeface="等线" charset="0"/>
                <a:ea typeface="等线" charset="0"/>
                <a:cs typeface="等线" charset="0"/>
              </a:defRPr>
            </a:lvl3pPr>
            <a:lvl4pPr marL="1600200" indent="-228600">
              <a:defRPr>
                <a:solidFill>
                  <a:schemeClr val="tx1"/>
                </a:solidFill>
                <a:latin typeface="等线" charset="0"/>
                <a:ea typeface="等线" charset="0"/>
                <a:cs typeface="等线" charset="0"/>
              </a:defRPr>
            </a:lvl4pPr>
            <a:lvl5pPr marL="2057400" indent="-228600">
              <a:defRPr>
                <a:solidFill>
                  <a:schemeClr val="tx1"/>
                </a:solidFill>
                <a:latin typeface="等线" charset="0"/>
                <a:ea typeface="等线" charset="0"/>
                <a:cs typeface="等线" charset="0"/>
              </a:defRPr>
            </a:lvl5pPr>
            <a:lvl6pPr marL="2514600" indent="-228600" fontAlgn="base">
              <a:spcBef>
                <a:spcPct val="0"/>
              </a:spcBef>
              <a:spcAft>
                <a:spcPct val="0"/>
              </a:spcAft>
              <a:defRPr>
                <a:solidFill>
                  <a:schemeClr val="tx1"/>
                </a:solidFill>
                <a:latin typeface="等线" charset="0"/>
                <a:ea typeface="等线" charset="0"/>
                <a:cs typeface="等线" charset="0"/>
              </a:defRPr>
            </a:lvl6pPr>
            <a:lvl7pPr marL="2971800" indent="-228600" fontAlgn="base">
              <a:spcBef>
                <a:spcPct val="0"/>
              </a:spcBef>
              <a:spcAft>
                <a:spcPct val="0"/>
              </a:spcAft>
              <a:defRPr>
                <a:solidFill>
                  <a:schemeClr val="tx1"/>
                </a:solidFill>
                <a:latin typeface="等线" charset="0"/>
                <a:ea typeface="等线" charset="0"/>
                <a:cs typeface="等线" charset="0"/>
              </a:defRPr>
            </a:lvl7pPr>
            <a:lvl8pPr marL="3429000" indent="-228600" fontAlgn="base">
              <a:spcBef>
                <a:spcPct val="0"/>
              </a:spcBef>
              <a:spcAft>
                <a:spcPct val="0"/>
              </a:spcAft>
              <a:defRPr>
                <a:solidFill>
                  <a:schemeClr val="tx1"/>
                </a:solidFill>
                <a:latin typeface="等线" charset="0"/>
                <a:ea typeface="等线" charset="0"/>
                <a:cs typeface="等线" charset="0"/>
              </a:defRPr>
            </a:lvl8pPr>
            <a:lvl9pPr marL="3886200" indent="-228600" fontAlgn="base">
              <a:spcBef>
                <a:spcPct val="0"/>
              </a:spcBef>
              <a:spcAft>
                <a:spcPct val="0"/>
              </a:spcAft>
              <a:defRPr>
                <a:solidFill>
                  <a:schemeClr val="tx1"/>
                </a:solidFill>
                <a:latin typeface="等线" charset="0"/>
                <a:ea typeface="等线" charset="0"/>
                <a:cs typeface="等线" charset="0"/>
              </a:defRPr>
            </a:lvl9pPr>
          </a:lstStyle>
          <a:p>
            <a:pPr eaLnBrk="1" hangingPunct="1">
              <a:defRPr/>
            </a:pPr>
            <a:endParaRPr lang="zh-CN" altLang="en-US" sz="5000">
              <a:latin typeface="Arial" charset="0"/>
              <a:ea typeface="宋体" charset="0"/>
              <a:cs typeface="宋体" charset="0"/>
            </a:endParaRPr>
          </a:p>
        </p:txBody>
      </p:sp>
      <p:sp>
        <p:nvSpPr>
          <p:cNvPr id="10" name="矩形 9"/>
          <p:cNvSpPr/>
          <p:nvPr/>
        </p:nvSpPr>
        <p:spPr>
          <a:xfrm>
            <a:off x="2863850" y="1412875"/>
            <a:ext cx="8701088" cy="3803650"/>
          </a:xfrm>
          <a:prstGeom prst="rect">
            <a:avLst/>
          </a:prstGeom>
          <a:solidFill>
            <a:srgbClr val="5A1B5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indent="457200" algn="just" eaLnBrk="1" hangingPunct="1">
              <a:lnSpc>
                <a:spcPts val="3000"/>
              </a:lnSpc>
              <a:buClr>
                <a:schemeClr val="tx2"/>
              </a:buClr>
            </a:pPr>
            <a:r>
              <a:rPr lang="zh-CN" altLang="en-US" sz="2400" dirty="0">
                <a:solidFill>
                  <a:schemeClr val="tx1"/>
                </a:solidFill>
                <a:latin typeface="微软雅黑" pitchFamily="34" charset="-122"/>
                <a:ea typeface="微软雅黑" pitchFamily="34" charset="-122"/>
              </a:rPr>
              <a:t>垄断组织内部、之间，垄断组织与非垄断组织之间、中小企业之间都存在竞争。</a:t>
            </a:r>
          </a:p>
          <a:p>
            <a:pPr indent="457200" algn="just" eaLnBrk="1" hangingPunct="1">
              <a:lnSpc>
                <a:spcPts val="3000"/>
              </a:lnSpc>
              <a:buClr>
                <a:schemeClr val="tx2"/>
              </a:buClr>
            </a:pPr>
            <a:endParaRPr lang="zh-CN" altLang="en-US" sz="2400" dirty="0">
              <a:solidFill>
                <a:schemeClr val="tx1"/>
              </a:solidFill>
              <a:latin typeface="微软雅黑" pitchFamily="34" charset="-122"/>
              <a:ea typeface="微软雅黑" pitchFamily="34" charset="-122"/>
            </a:endParaRPr>
          </a:p>
          <a:p>
            <a:pPr indent="457200" algn="just" eaLnBrk="1" hangingPunct="1">
              <a:lnSpc>
                <a:spcPts val="3500"/>
              </a:lnSpc>
              <a:buClr>
                <a:schemeClr val="tx2"/>
              </a:buClr>
              <a:buFont typeface="Wingdings" pitchFamily="2" charset="2"/>
              <a:buChar char="l"/>
            </a:pPr>
            <a:r>
              <a:rPr lang="zh-CN" altLang="en-US" sz="2400" dirty="0">
                <a:solidFill>
                  <a:schemeClr val="tx1"/>
                </a:solidFill>
                <a:latin typeface="华文楷体" pitchFamily="2" charset="-122"/>
                <a:ea typeface="华文楷体" pitchFamily="2" charset="-122"/>
              </a:rPr>
              <a:t>第一，垄断没有消除产生竞争的经济条件；</a:t>
            </a:r>
          </a:p>
          <a:p>
            <a:pPr indent="457200" algn="just" eaLnBrk="1" hangingPunct="1">
              <a:lnSpc>
                <a:spcPts val="3500"/>
              </a:lnSpc>
              <a:buClr>
                <a:schemeClr val="tx2"/>
              </a:buClr>
              <a:buFont typeface="Wingdings" pitchFamily="2" charset="2"/>
              <a:buChar char="l"/>
            </a:pPr>
            <a:r>
              <a:rPr lang="zh-CN" altLang="en-US" sz="2400" dirty="0">
                <a:solidFill>
                  <a:schemeClr val="tx1"/>
                </a:solidFill>
                <a:latin typeface="华文楷体" pitchFamily="2" charset="-122"/>
                <a:ea typeface="华文楷体" pitchFamily="2" charset="-122"/>
              </a:rPr>
              <a:t>第二，垄断必须通过竞争来维持；</a:t>
            </a:r>
          </a:p>
          <a:p>
            <a:pPr indent="457200" algn="just" eaLnBrk="1" hangingPunct="1">
              <a:lnSpc>
                <a:spcPts val="3500"/>
              </a:lnSpc>
              <a:buClr>
                <a:schemeClr val="tx2"/>
              </a:buClr>
              <a:buFont typeface="Wingdings" pitchFamily="2" charset="2"/>
              <a:buChar char="l"/>
            </a:pPr>
            <a:r>
              <a:rPr lang="zh-CN" altLang="en-US" sz="2400" dirty="0">
                <a:solidFill>
                  <a:schemeClr val="tx1"/>
                </a:solidFill>
                <a:latin typeface="华文楷体" pitchFamily="2" charset="-122"/>
                <a:ea typeface="华文楷体" pitchFamily="2" charset="-122"/>
              </a:rPr>
              <a:t>第三，社会生产复杂多样，任何垄断组织都不可能把全部社会生产包下来；</a:t>
            </a:r>
          </a:p>
        </p:txBody>
      </p:sp>
    </p:spTree>
  </p:cSld>
  <p:clrMapOvr>
    <a:masterClrMapping/>
  </p:clrMapOvr>
  <p:transition spd="slow">
    <p:wip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文本框 1"/>
          <p:cNvSpPr txBox="1">
            <a:spLocks noChangeArrowheads="1"/>
          </p:cNvSpPr>
          <p:nvPr/>
        </p:nvSpPr>
        <p:spPr bwMode="auto">
          <a:xfrm>
            <a:off x="9731375" y="533400"/>
            <a:ext cx="185738" cy="369888"/>
          </a:xfrm>
          <a:prstGeom prst="rect">
            <a:avLst/>
          </a:prstGeom>
          <a:noFill/>
          <a:ln w="9525">
            <a:noFill/>
            <a:miter lim="800000"/>
            <a:headEnd/>
            <a:tailEnd/>
          </a:ln>
        </p:spPr>
        <p:txBody>
          <a:bodyPr wrap="none">
            <a:spAutoFit/>
          </a:bodyPr>
          <a:lstStyle/>
          <a:p>
            <a:pPr eaLnBrk="1" hangingPunct="1"/>
            <a:endParaRPr kumimoji="1" lang="zh-CN" altLang="en-US"/>
          </a:p>
        </p:txBody>
      </p:sp>
      <p:sp>
        <p:nvSpPr>
          <p:cNvPr id="3" name="五边形 2"/>
          <p:cNvSpPr/>
          <p:nvPr/>
        </p:nvSpPr>
        <p:spPr>
          <a:xfrm>
            <a:off x="11113" y="0"/>
            <a:ext cx="4645025" cy="620713"/>
          </a:xfrm>
          <a:prstGeom prst="homePlate">
            <a:avLst/>
          </a:prstGeom>
          <a:solidFill>
            <a:srgbClr val="5A1B58"/>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kumimoji="1" lang="zh-CN" altLang="en-US" sz="3200">
                <a:solidFill>
                  <a:srgbClr val="FFFFFF"/>
                </a:solidFill>
                <a:latin typeface="微软雅黑" pitchFamily="34" charset="-122"/>
                <a:ea typeface="微软雅黑" pitchFamily="34" charset="-122"/>
              </a:rPr>
              <a:t>垄断阶段竞争的特点</a:t>
            </a:r>
          </a:p>
        </p:txBody>
      </p:sp>
      <p:graphicFrame>
        <p:nvGraphicFramePr>
          <p:cNvPr id="2" name="图表 1"/>
          <p:cNvGraphicFramePr/>
          <p:nvPr>
            <p:extLst>
              <p:ext uri="{D42A27DB-BD31-4B8C-83A1-F6EECF244321}">
                <p14:modId xmlns:p14="http://schemas.microsoft.com/office/powerpoint/2010/main" val="3152934140"/>
              </p:ext>
            </p:extLst>
          </p:nvPr>
        </p:nvGraphicFramePr>
        <p:xfrm>
          <a:off x="1724236" y="903288"/>
          <a:ext cx="7016328" cy="458154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矩形 5"/>
          <p:cNvSpPr/>
          <p:nvPr/>
        </p:nvSpPr>
        <p:spPr>
          <a:xfrm>
            <a:off x="8112224" y="2687080"/>
            <a:ext cx="2447925" cy="857250"/>
          </a:xfrm>
          <a:prstGeom prst="rect">
            <a:avLst/>
          </a:prstGeom>
          <a:solidFill>
            <a:srgbClr val="5A1B58">
              <a:alpha val="5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kumimoji="1" lang="zh-CN" altLang="en-US" sz="3200">
                <a:solidFill>
                  <a:srgbClr val="FFFFFF"/>
                </a:solidFill>
                <a:latin typeface="华文楷体" pitchFamily="2" charset="-122"/>
                <a:ea typeface="华文楷体" pitchFamily="2" charset="-122"/>
              </a:rPr>
              <a:t>破坏性强</a:t>
            </a:r>
          </a:p>
        </p:txBody>
      </p:sp>
    </p:spTree>
  </p:cSld>
  <p:clrMapOvr>
    <a:masterClrMapping/>
  </p:clrMapOvr>
  <p:transition spd="slow">
    <p:wip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文本框 1"/>
          <p:cNvSpPr txBox="1">
            <a:spLocks noChangeArrowheads="1"/>
          </p:cNvSpPr>
          <p:nvPr/>
        </p:nvSpPr>
        <p:spPr bwMode="auto">
          <a:xfrm>
            <a:off x="9731375" y="533400"/>
            <a:ext cx="185738" cy="369888"/>
          </a:xfrm>
          <a:prstGeom prst="rect">
            <a:avLst/>
          </a:prstGeom>
          <a:noFill/>
          <a:ln w="9525">
            <a:noFill/>
            <a:miter lim="800000"/>
            <a:headEnd/>
            <a:tailEnd/>
          </a:ln>
        </p:spPr>
        <p:txBody>
          <a:bodyPr wrap="none">
            <a:spAutoFit/>
          </a:bodyPr>
          <a:lstStyle/>
          <a:p>
            <a:pPr eaLnBrk="1" hangingPunct="1"/>
            <a:endParaRPr kumimoji="1" lang="zh-CN" altLang="en-US"/>
          </a:p>
        </p:txBody>
      </p:sp>
      <p:grpSp>
        <p:nvGrpSpPr>
          <p:cNvPr id="29698" name="组合 12"/>
          <p:cNvGrpSpPr>
            <a:grpSpLocks/>
          </p:cNvGrpSpPr>
          <p:nvPr/>
        </p:nvGrpSpPr>
        <p:grpSpPr bwMode="auto">
          <a:xfrm>
            <a:off x="3216275" y="1330324"/>
            <a:ext cx="6048375" cy="679846"/>
            <a:chOff x="1351544" y="2143212"/>
            <a:chExt cx="4584902" cy="678832"/>
          </a:xfrm>
        </p:grpSpPr>
        <p:grpSp>
          <p:nvGrpSpPr>
            <p:cNvPr id="29701" name="组合 13"/>
            <p:cNvGrpSpPr>
              <a:grpSpLocks/>
            </p:cNvGrpSpPr>
            <p:nvPr/>
          </p:nvGrpSpPr>
          <p:grpSpPr bwMode="auto">
            <a:xfrm>
              <a:off x="1351544" y="2143212"/>
              <a:ext cx="767150" cy="678832"/>
              <a:chOff x="1507179" y="2186753"/>
              <a:chExt cx="941280" cy="832915"/>
            </a:xfrm>
          </p:grpSpPr>
          <p:sp>
            <p:nvSpPr>
              <p:cNvPr id="6" name="任意多边形 15"/>
              <p:cNvSpPr/>
              <p:nvPr/>
            </p:nvSpPr>
            <p:spPr>
              <a:xfrm rot="9000000">
                <a:off x="1507179" y="2186753"/>
                <a:ext cx="940553" cy="832430"/>
              </a:xfrm>
              <a:custGeom>
                <a:avLst/>
                <a:gdLst>
                  <a:gd name="connsiteX0" fmla="*/ 28988 w 3761891"/>
                  <a:gd name="connsiteY0" fmla="*/ 1549518 h 3329262"/>
                  <a:gd name="connsiteX1" fmla="*/ 857080 w 3761891"/>
                  <a:gd name="connsiteY1" fmla="*/ 115221 h 3329262"/>
                  <a:gd name="connsiteX2" fmla="*/ 913826 w 3761891"/>
                  <a:gd name="connsiteY2" fmla="*/ 50888 h 3329262"/>
                  <a:gd name="connsiteX3" fmla="*/ 929030 w 3761891"/>
                  <a:gd name="connsiteY3" fmla="*/ 43468 h 3329262"/>
                  <a:gd name="connsiteX4" fmla="*/ 953509 w 3761891"/>
                  <a:gd name="connsiteY4" fmla="*/ 26073 h 3329262"/>
                  <a:gd name="connsiteX5" fmla="*/ 1056478 w 3761891"/>
                  <a:gd name="connsiteY5" fmla="*/ 0 h 3329262"/>
                  <a:gd name="connsiteX6" fmla="*/ 2712663 w 3761891"/>
                  <a:gd name="connsiteY6" fmla="*/ 0 h 3329262"/>
                  <a:gd name="connsiteX7" fmla="*/ 2796749 w 3761891"/>
                  <a:gd name="connsiteY7" fmla="*/ 16976 h 3329262"/>
                  <a:gd name="connsiteX8" fmla="*/ 2821386 w 3761891"/>
                  <a:gd name="connsiteY8" fmla="*/ 33587 h 3329262"/>
                  <a:gd name="connsiteX9" fmla="*/ 2848078 w 3761891"/>
                  <a:gd name="connsiteY9" fmla="*/ 46612 h 3329262"/>
                  <a:gd name="connsiteX10" fmla="*/ 2904822 w 3761891"/>
                  <a:gd name="connsiteY10" fmla="*/ 110945 h 3329262"/>
                  <a:gd name="connsiteX11" fmla="*/ 3732914 w 3761891"/>
                  <a:gd name="connsiteY11" fmla="*/ 1545242 h 3329262"/>
                  <a:gd name="connsiteX12" fmla="*/ 3761354 w 3761891"/>
                  <a:gd name="connsiteY12" fmla="*/ 1668288 h 3329262"/>
                  <a:gd name="connsiteX13" fmla="*/ 3759241 w 3761891"/>
                  <a:gd name="connsiteY13" fmla="*/ 1680884 h 3329262"/>
                  <a:gd name="connsiteX14" fmla="*/ 3760171 w 3761891"/>
                  <a:gd name="connsiteY14" fmla="*/ 1694227 h 3329262"/>
                  <a:gd name="connsiteX15" fmla="*/ 3732830 w 3761891"/>
                  <a:gd name="connsiteY15" fmla="*/ 1775536 h 3329262"/>
                  <a:gd name="connsiteX16" fmla="*/ 2904738 w 3761891"/>
                  <a:gd name="connsiteY16" fmla="*/ 3209833 h 3329262"/>
                  <a:gd name="connsiteX17" fmla="*/ 2847993 w 3761891"/>
                  <a:gd name="connsiteY17" fmla="*/ 3274166 h 3329262"/>
                  <a:gd name="connsiteX18" fmla="*/ 2842511 w 3761891"/>
                  <a:gd name="connsiteY18" fmla="*/ 3276841 h 3329262"/>
                  <a:gd name="connsiteX19" fmla="*/ 2823691 w 3761891"/>
                  <a:gd name="connsiteY19" fmla="*/ 3292368 h 3329262"/>
                  <a:gd name="connsiteX20" fmla="*/ 2702910 w 3761891"/>
                  <a:gd name="connsiteY20" fmla="*/ 3329262 h 3329262"/>
                  <a:gd name="connsiteX21" fmla="*/ 1046726 w 3761891"/>
                  <a:gd name="connsiteY21" fmla="*/ 3329262 h 3329262"/>
                  <a:gd name="connsiteX22" fmla="*/ 893974 w 3761891"/>
                  <a:gd name="connsiteY22" fmla="*/ 3265990 h 3329262"/>
                  <a:gd name="connsiteX23" fmla="*/ 883550 w 3761891"/>
                  <a:gd name="connsiteY23" fmla="*/ 3250529 h 3329262"/>
                  <a:gd name="connsiteX24" fmla="*/ 882566 w 3761891"/>
                  <a:gd name="connsiteY24" fmla="*/ 3249619 h 3329262"/>
                  <a:gd name="connsiteX25" fmla="*/ 856997 w 3761891"/>
                  <a:gd name="connsiteY25" fmla="*/ 3214110 h 3329262"/>
                  <a:gd name="connsiteX26" fmla="*/ 28905 w 3761891"/>
                  <a:gd name="connsiteY26" fmla="*/ 1779812 h 3329262"/>
                  <a:gd name="connsiteX27" fmla="*/ 0 w 3761891"/>
                  <a:gd name="connsiteY27" fmla="*/ 1677601 h 3329262"/>
                  <a:gd name="connsiteX28" fmla="*/ 2825 w 3761891"/>
                  <a:gd name="connsiteY28" fmla="*/ 1647714 h 3329262"/>
                  <a:gd name="connsiteX29" fmla="*/ 1647 w 3761891"/>
                  <a:gd name="connsiteY29" fmla="*/ 1630828 h 3329262"/>
                  <a:gd name="connsiteX30" fmla="*/ 28988 w 3761891"/>
                  <a:gd name="connsiteY30" fmla="*/ 1549518 h 3329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761891" h="3329262">
                    <a:moveTo>
                      <a:pt x="28988" y="1549518"/>
                    </a:moveTo>
                    <a:lnTo>
                      <a:pt x="857080" y="115221"/>
                    </a:lnTo>
                    <a:cubicBezTo>
                      <a:pt x="871994" y="89390"/>
                      <a:pt x="891436" y="67805"/>
                      <a:pt x="913826" y="50888"/>
                    </a:cubicBezTo>
                    <a:lnTo>
                      <a:pt x="929030" y="43468"/>
                    </a:lnTo>
                    <a:lnTo>
                      <a:pt x="953509" y="26073"/>
                    </a:lnTo>
                    <a:cubicBezTo>
                      <a:pt x="984118" y="9445"/>
                      <a:pt x="1019195" y="0"/>
                      <a:pt x="1056478" y="0"/>
                    </a:cubicBezTo>
                    <a:lnTo>
                      <a:pt x="2712663" y="0"/>
                    </a:lnTo>
                    <a:cubicBezTo>
                      <a:pt x="2742490" y="0"/>
                      <a:pt x="2770904" y="6045"/>
                      <a:pt x="2796749" y="16976"/>
                    </a:cubicBezTo>
                    <a:lnTo>
                      <a:pt x="2821386" y="33587"/>
                    </a:lnTo>
                    <a:lnTo>
                      <a:pt x="2848078" y="46612"/>
                    </a:lnTo>
                    <a:cubicBezTo>
                      <a:pt x="2870467" y="63528"/>
                      <a:pt x="2889909" y="85114"/>
                      <a:pt x="2904822" y="110945"/>
                    </a:cubicBezTo>
                    <a:lnTo>
                      <a:pt x="3732914" y="1545242"/>
                    </a:lnTo>
                    <a:cubicBezTo>
                      <a:pt x="3755284" y="1583988"/>
                      <a:pt x="3764287" y="1626784"/>
                      <a:pt x="3761354" y="1668288"/>
                    </a:cubicBezTo>
                    <a:lnTo>
                      <a:pt x="3759241" y="1680884"/>
                    </a:lnTo>
                    <a:lnTo>
                      <a:pt x="3760171" y="1694227"/>
                    </a:lnTo>
                    <a:cubicBezTo>
                      <a:pt x="3756715" y="1722074"/>
                      <a:pt x="3747743" y="1749705"/>
                      <a:pt x="3732830" y="1775536"/>
                    </a:cubicBezTo>
                    <a:lnTo>
                      <a:pt x="2904738" y="3209833"/>
                    </a:lnTo>
                    <a:cubicBezTo>
                      <a:pt x="2889824" y="3235664"/>
                      <a:pt x="2870382" y="3257249"/>
                      <a:pt x="2847993" y="3274166"/>
                    </a:cubicBezTo>
                    <a:lnTo>
                      <a:pt x="2842511" y="3276841"/>
                    </a:lnTo>
                    <a:lnTo>
                      <a:pt x="2823691" y="3292368"/>
                    </a:lnTo>
                    <a:cubicBezTo>
                      <a:pt x="2789213" y="3315661"/>
                      <a:pt x="2747650" y="3329261"/>
                      <a:pt x="2702910" y="3329262"/>
                    </a:cubicBezTo>
                    <a:lnTo>
                      <a:pt x="1046726" y="3329262"/>
                    </a:lnTo>
                    <a:cubicBezTo>
                      <a:pt x="987073" y="3329262"/>
                      <a:pt x="933067" y="3305083"/>
                      <a:pt x="893974" y="3265990"/>
                    </a:cubicBezTo>
                    <a:lnTo>
                      <a:pt x="883550" y="3250529"/>
                    </a:lnTo>
                    <a:lnTo>
                      <a:pt x="882566" y="3249619"/>
                    </a:lnTo>
                    <a:cubicBezTo>
                      <a:pt x="873042" y="3238879"/>
                      <a:pt x="864454" y="3227025"/>
                      <a:pt x="856997" y="3214110"/>
                    </a:cubicBezTo>
                    <a:lnTo>
                      <a:pt x="28905" y="1779812"/>
                    </a:lnTo>
                    <a:cubicBezTo>
                      <a:pt x="10263" y="1747524"/>
                      <a:pt x="904" y="1712423"/>
                      <a:pt x="0" y="1677601"/>
                    </a:cubicBezTo>
                    <a:lnTo>
                      <a:pt x="2825" y="1647714"/>
                    </a:lnTo>
                    <a:lnTo>
                      <a:pt x="1647" y="1630828"/>
                    </a:lnTo>
                    <a:cubicBezTo>
                      <a:pt x="5103" y="1602980"/>
                      <a:pt x="14075" y="1575349"/>
                      <a:pt x="28988" y="1549518"/>
                    </a:cubicBezTo>
                    <a:close/>
                  </a:path>
                </a:pathLst>
              </a:custGeom>
              <a:solidFill>
                <a:srgbClr val="5A1B58">
                  <a:alpha val="6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2800" dirty="0">
                  <a:solidFill>
                    <a:sysClr val="windowText" lastClr="000000"/>
                  </a:solidFill>
                </a:endParaRPr>
              </a:p>
            </p:txBody>
          </p:sp>
          <p:sp>
            <p:nvSpPr>
              <p:cNvPr id="29704" name="文本框 16"/>
              <p:cNvSpPr txBox="1">
                <a:spLocks noChangeArrowheads="1"/>
              </p:cNvSpPr>
              <p:nvPr/>
            </p:nvSpPr>
            <p:spPr bwMode="auto">
              <a:xfrm>
                <a:off x="1765729" y="2270636"/>
                <a:ext cx="424659" cy="641397"/>
              </a:xfrm>
              <a:prstGeom prst="rect">
                <a:avLst/>
              </a:prstGeom>
              <a:noFill/>
              <a:ln w="9525">
                <a:noFill/>
                <a:miter lim="800000"/>
                <a:headEnd/>
                <a:tailEnd/>
              </a:ln>
            </p:spPr>
            <p:txBody>
              <a:bodyPr>
                <a:spAutoFit/>
              </a:bodyPr>
              <a:lstStyle/>
              <a:p>
                <a:pPr algn="ctr" eaLnBrk="1" hangingPunct="1"/>
                <a:r>
                  <a:rPr lang="zh-CN" altLang="en-US" sz="2800">
                    <a:solidFill>
                      <a:schemeClr val="bg1"/>
                    </a:solidFill>
                    <a:latin typeface="微软雅黑" pitchFamily="34" charset="-122"/>
                    <a:ea typeface="微软雅黑" pitchFamily="34" charset="-122"/>
                  </a:rPr>
                  <a:t>三</a:t>
                </a:r>
              </a:p>
            </p:txBody>
          </p:sp>
        </p:grpSp>
        <p:sp>
          <p:nvSpPr>
            <p:cNvPr id="29702" name="文本框 14"/>
            <p:cNvSpPr txBox="1">
              <a:spLocks noChangeArrowheads="1"/>
            </p:cNvSpPr>
            <p:nvPr/>
          </p:nvSpPr>
          <p:spPr bwMode="auto">
            <a:xfrm>
              <a:off x="2237486" y="2252012"/>
              <a:ext cx="3698960" cy="522439"/>
            </a:xfrm>
            <a:prstGeom prst="rect">
              <a:avLst/>
            </a:prstGeom>
            <a:noFill/>
            <a:ln w="9525">
              <a:noFill/>
              <a:miter lim="800000"/>
              <a:headEnd/>
              <a:tailEnd/>
            </a:ln>
          </p:spPr>
          <p:txBody>
            <a:bodyPr>
              <a:spAutoFit/>
            </a:bodyPr>
            <a:lstStyle/>
            <a:p>
              <a:pPr algn="ctr" eaLnBrk="1" hangingPunct="1"/>
              <a:r>
                <a:rPr lang="zh-CN" altLang="en-US" sz="2800" b="1" dirty="0" smtClean="0">
                  <a:latin typeface="微软雅黑" pitchFamily="34" charset="-122"/>
                  <a:ea typeface="微软雅黑" pitchFamily="34" charset="-122"/>
                </a:rPr>
                <a:t>特殊形式</a:t>
              </a:r>
              <a:r>
                <a:rPr lang="en-US" altLang="zh-CN" sz="2800" b="1" dirty="0" smtClean="0">
                  <a:latin typeface="微软雅黑" pitchFamily="34" charset="-122"/>
                  <a:ea typeface="微软雅黑" pitchFamily="34" charset="-122"/>
                </a:rPr>
                <a:t>—</a:t>
              </a:r>
              <a:r>
                <a:rPr lang="zh-CN" altLang="en-US" sz="2800" b="1" dirty="0">
                  <a:latin typeface="微软雅黑" pitchFamily="34" charset="-122"/>
                  <a:ea typeface="微软雅黑" pitchFamily="34" charset="-122"/>
                </a:rPr>
                <a:t>帝国主义</a:t>
              </a:r>
            </a:p>
          </p:txBody>
        </p:sp>
      </p:grpSp>
      <p:sp>
        <p:nvSpPr>
          <p:cNvPr id="2" name="圆角矩形 1"/>
          <p:cNvSpPr/>
          <p:nvPr/>
        </p:nvSpPr>
        <p:spPr>
          <a:xfrm>
            <a:off x="1992313" y="2493963"/>
            <a:ext cx="8928100" cy="3455987"/>
          </a:xfrm>
          <a:prstGeom prst="roundRect">
            <a:avLst/>
          </a:prstGeom>
          <a:solidFill>
            <a:srgbClr val="5A1B58">
              <a:alpha val="25000"/>
            </a:srgbClr>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kumimoji="1" lang="zh-CN" altLang="en-US"/>
          </a:p>
        </p:txBody>
      </p:sp>
      <p:sp>
        <p:nvSpPr>
          <p:cNvPr id="29700" name="文本框 7"/>
          <p:cNvSpPr txBox="1">
            <a:spLocks noChangeArrowheads="1"/>
          </p:cNvSpPr>
          <p:nvPr/>
        </p:nvSpPr>
        <p:spPr bwMode="auto">
          <a:xfrm>
            <a:off x="4224338" y="2790825"/>
            <a:ext cx="4895850" cy="2308324"/>
          </a:xfrm>
          <a:prstGeom prst="rect">
            <a:avLst/>
          </a:prstGeom>
          <a:noFill/>
          <a:ln w="9525">
            <a:noFill/>
            <a:miter lim="800000"/>
            <a:headEnd/>
            <a:tailEnd/>
          </a:ln>
        </p:spPr>
        <p:txBody>
          <a:bodyPr>
            <a:spAutoFit/>
          </a:bodyPr>
          <a:lstStyle/>
          <a:p>
            <a:pPr algn="just">
              <a:lnSpc>
                <a:spcPct val="150000"/>
              </a:lnSpc>
            </a:pPr>
            <a:r>
              <a:rPr kumimoji="1" lang="zh-CN" altLang="en-US" sz="2400" dirty="0" smtClean="0">
                <a:latin typeface="微软雅黑" pitchFamily="34" charset="-122"/>
                <a:ea typeface="微软雅黑" pitchFamily="34" charset="-122"/>
              </a:rPr>
              <a:t>（</a:t>
            </a:r>
            <a:r>
              <a:rPr kumimoji="1" lang="en-US" altLang="zh-CN" sz="2400" dirty="0" smtClean="0">
                <a:latin typeface="微软雅黑" pitchFamily="34" charset="-122"/>
                <a:ea typeface="微软雅黑" pitchFamily="34" charset="-122"/>
              </a:rPr>
              <a:t>1</a:t>
            </a:r>
            <a:r>
              <a:rPr kumimoji="1" lang="zh-CN" altLang="en-US" sz="2400" dirty="0" smtClean="0">
                <a:latin typeface="微软雅黑" pitchFamily="34" charset="-122"/>
                <a:ea typeface="微软雅黑" pitchFamily="34" charset="-122"/>
              </a:rPr>
              <a:t>）</a:t>
            </a:r>
            <a:r>
              <a:rPr kumimoji="1" lang="zh-CN" altLang="en-US" sz="2400" dirty="0">
                <a:latin typeface="微软雅黑" pitchFamily="34" charset="-122"/>
                <a:ea typeface="微软雅黑" pitchFamily="34" charset="-122"/>
              </a:rPr>
              <a:t>帝国主义五大基本经济特征</a:t>
            </a:r>
          </a:p>
          <a:p>
            <a:pPr algn="just">
              <a:lnSpc>
                <a:spcPct val="150000"/>
              </a:lnSpc>
            </a:pPr>
            <a:r>
              <a:rPr kumimoji="1" lang="zh-CN" altLang="en-US" sz="2400" dirty="0" smtClean="0">
                <a:latin typeface="微软雅黑" pitchFamily="34" charset="-122"/>
                <a:ea typeface="微软雅黑" pitchFamily="34" charset="-122"/>
              </a:rPr>
              <a:t>（</a:t>
            </a:r>
            <a:r>
              <a:rPr kumimoji="1" lang="en-US" altLang="zh-CN" sz="2400" dirty="0" smtClean="0">
                <a:latin typeface="微软雅黑" pitchFamily="34" charset="-122"/>
                <a:ea typeface="微软雅黑" pitchFamily="34" charset="-122"/>
              </a:rPr>
              <a:t>2</a:t>
            </a:r>
            <a:r>
              <a:rPr kumimoji="1" lang="zh-CN" altLang="en-US" sz="2400" dirty="0" smtClean="0">
                <a:latin typeface="微软雅黑" pitchFamily="34" charset="-122"/>
                <a:ea typeface="微软雅黑" pitchFamily="34" charset="-122"/>
              </a:rPr>
              <a:t>）</a:t>
            </a:r>
            <a:r>
              <a:rPr kumimoji="1" lang="zh-CN" altLang="en-US" sz="2400" dirty="0">
                <a:latin typeface="微软雅黑" pitchFamily="34" charset="-122"/>
                <a:ea typeface="微软雅黑" pitchFamily="34" charset="-122"/>
              </a:rPr>
              <a:t>帝国主义的性质</a:t>
            </a:r>
          </a:p>
          <a:p>
            <a:pPr algn="just">
              <a:lnSpc>
                <a:spcPct val="150000"/>
              </a:lnSpc>
            </a:pPr>
            <a:r>
              <a:rPr kumimoji="1" lang="zh-CN" altLang="en-US" sz="2400" dirty="0" smtClean="0">
                <a:latin typeface="微软雅黑" pitchFamily="34" charset="-122"/>
                <a:ea typeface="微软雅黑" pitchFamily="34" charset="-122"/>
              </a:rPr>
              <a:t>（</a:t>
            </a:r>
            <a:r>
              <a:rPr kumimoji="1" lang="en-US" altLang="zh-CN" sz="2400" dirty="0" smtClean="0">
                <a:latin typeface="微软雅黑" pitchFamily="34" charset="-122"/>
                <a:ea typeface="微软雅黑" pitchFamily="34" charset="-122"/>
              </a:rPr>
              <a:t>3</a:t>
            </a:r>
            <a:r>
              <a:rPr kumimoji="1" lang="zh-CN" altLang="en-US" sz="2400" dirty="0" smtClean="0">
                <a:latin typeface="微软雅黑" pitchFamily="34" charset="-122"/>
                <a:ea typeface="微软雅黑" pitchFamily="34" charset="-122"/>
              </a:rPr>
              <a:t>）</a:t>
            </a:r>
            <a:r>
              <a:rPr kumimoji="1" lang="zh-CN" altLang="en-US" sz="2400" dirty="0">
                <a:latin typeface="微软雅黑" pitchFamily="34" charset="-122"/>
                <a:ea typeface="微软雅黑" pitchFamily="34" charset="-122"/>
              </a:rPr>
              <a:t>帝国主义的趋势</a:t>
            </a:r>
          </a:p>
          <a:p>
            <a:pPr algn="just">
              <a:lnSpc>
                <a:spcPct val="150000"/>
              </a:lnSpc>
            </a:pPr>
            <a:r>
              <a:rPr kumimoji="1" lang="zh-CN" altLang="en-US" sz="2400" dirty="0" smtClean="0">
                <a:latin typeface="微软雅黑" pitchFamily="34" charset="-122"/>
                <a:ea typeface="微软雅黑" pitchFamily="34" charset="-122"/>
              </a:rPr>
              <a:t>（</a:t>
            </a:r>
            <a:r>
              <a:rPr kumimoji="1" lang="en-US" altLang="zh-CN" sz="2400" dirty="0" smtClean="0">
                <a:latin typeface="微软雅黑" pitchFamily="34" charset="-122"/>
                <a:ea typeface="微软雅黑" pitchFamily="34" charset="-122"/>
              </a:rPr>
              <a:t>4</a:t>
            </a:r>
            <a:r>
              <a:rPr kumimoji="1" lang="zh-CN" altLang="en-US" sz="2400" dirty="0" smtClean="0">
                <a:latin typeface="微软雅黑" pitchFamily="34" charset="-122"/>
                <a:ea typeface="微软雅黑" pitchFamily="34" charset="-122"/>
              </a:rPr>
              <a:t>）</a:t>
            </a:r>
            <a:r>
              <a:rPr kumimoji="1" lang="zh-CN" altLang="en-US" sz="2400" dirty="0">
                <a:latin typeface="微软雅黑" pitchFamily="34" charset="-122"/>
                <a:ea typeface="微软雅黑" pitchFamily="34" charset="-122"/>
              </a:rPr>
              <a:t>后帝国主义的四种路向</a:t>
            </a:r>
          </a:p>
        </p:txBody>
      </p:sp>
    </p:spTree>
  </p:cSld>
  <p:clrMapOvr>
    <a:masterClrMapping/>
  </p:clrMapOvr>
  <p:transition spd="slow">
    <p:wip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文本框 1"/>
          <p:cNvSpPr txBox="1">
            <a:spLocks noChangeArrowheads="1"/>
          </p:cNvSpPr>
          <p:nvPr/>
        </p:nvSpPr>
        <p:spPr bwMode="auto">
          <a:xfrm>
            <a:off x="9731375" y="533400"/>
            <a:ext cx="185738" cy="369888"/>
          </a:xfrm>
          <a:prstGeom prst="rect">
            <a:avLst/>
          </a:prstGeom>
          <a:noFill/>
          <a:ln w="9525">
            <a:noFill/>
            <a:miter lim="800000"/>
            <a:headEnd/>
            <a:tailEnd/>
          </a:ln>
        </p:spPr>
        <p:txBody>
          <a:bodyPr wrap="none">
            <a:spAutoFit/>
          </a:bodyPr>
          <a:lstStyle/>
          <a:p>
            <a:pPr eaLnBrk="1" hangingPunct="1"/>
            <a:endParaRPr kumimoji="1" lang="zh-CN" altLang="en-US"/>
          </a:p>
        </p:txBody>
      </p:sp>
      <p:sp>
        <p:nvSpPr>
          <p:cNvPr id="3" name="五边形 2"/>
          <p:cNvSpPr/>
          <p:nvPr/>
        </p:nvSpPr>
        <p:spPr>
          <a:xfrm>
            <a:off x="11113" y="0"/>
            <a:ext cx="5292725" cy="692150"/>
          </a:xfrm>
          <a:prstGeom prst="homePlate">
            <a:avLst/>
          </a:prstGeom>
          <a:solidFill>
            <a:srgbClr val="5A1B58"/>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kumimoji="1" lang="zh-CN" altLang="en-US" sz="3200">
                <a:solidFill>
                  <a:srgbClr val="FFFFFF"/>
                </a:solidFill>
                <a:latin typeface="微软雅黑" pitchFamily="34" charset="-122"/>
                <a:ea typeface="微软雅黑" pitchFamily="34" charset="-122"/>
              </a:rPr>
              <a:t>帝国主义五大基本经济特征</a:t>
            </a:r>
          </a:p>
        </p:txBody>
      </p:sp>
      <p:grpSp>
        <p:nvGrpSpPr>
          <p:cNvPr id="30723" name="组合 47"/>
          <p:cNvGrpSpPr>
            <a:grpSpLocks/>
          </p:cNvGrpSpPr>
          <p:nvPr/>
        </p:nvGrpSpPr>
        <p:grpSpPr bwMode="auto">
          <a:xfrm>
            <a:off x="5375275" y="1393825"/>
            <a:ext cx="573088" cy="574675"/>
            <a:chOff x="9937113" y="1973967"/>
            <a:chExt cx="574574" cy="574574"/>
          </a:xfrm>
        </p:grpSpPr>
        <p:sp>
          <p:nvSpPr>
            <p:cNvPr id="5" name="矩形 4"/>
            <p:cNvSpPr/>
            <p:nvPr/>
          </p:nvSpPr>
          <p:spPr>
            <a:xfrm rot="2700000">
              <a:off x="9937112" y="1973967"/>
              <a:ext cx="574574" cy="574574"/>
            </a:xfrm>
            <a:prstGeom prst="rect">
              <a:avLst/>
            </a:prstGeom>
            <a:solidFill>
              <a:srgbClr val="5A1B58">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tx1">
                    <a:lumMod val="65000"/>
                    <a:lumOff val="35000"/>
                  </a:schemeClr>
                </a:solidFill>
                <a:latin typeface="Agency FB" panose="020B0503020202020204" pitchFamily="34" charset="0"/>
              </a:endParaRPr>
            </a:p>
          </p:txBody>
        </p:sp>
        <p:grpSp>
          <p:nvGrpSpPr>
            <p:cNvPr id="6" name="组合 49"/>
            <p:cNvGrpSpPr/>
            <p:nvPr/>
          </p:nvGrpSpPr>
          <p:grpSpPr>
            <a:xfrm>
              <a:off x="10050732" y="2089666"/>
              <a:ext cx="347337" cy="343177"/>
              <a:chOff x="28849638" y="-9447213"/>
              <a:chExt cx="795338" cy="785812"/>
            </a:xfrm>
            <a:solidFill>
              <a:srgbClr val="191E22"/>
            </a:solidFill>
          </p:grpSpPr>
          <p:sp>
            <p:nvSpPr>
              <p:cNvPr id="7" name="Freeform 12"/>
              <p:cNvSpPr>
                <a:spLocks noEditPoints="1"/>
              </p:cNvSpPr>
              <p:nvPr/>
            </p:nvSpPr>
            <p:spPr bwMode="auto">
              <a:xfrm>
                <a:off x="28849638" y="-9299576"/>
                <a:ext cx="795338" cy="638175"/>
              </a:xfrm>
              <a:custGeom>
                <a:avLst/>
                <a:gdLst>
                  <a:gd name="T0" fmla="*/ 72 w 212"/>
                  <a:gd name="T1" fmla="*/ 92 h 170"/>
                  <a:gd name="T2" fmla="*/ 44 w 212"/>
                  <a:gd name="T3" fmla="*/ 82 h 170"/>
                  <a:gd name="T4" fmla="*/ 0 w 212"/>
                  <a:gd name="T5" fmla="*/ 126 h 170"/>
                  <a:gd name="T6" fmla="*/ 44 w 212"/>
                  <a:gd name="T7" fmla="*/ 170 h 170"/>
                  <a:gd name="T8" fmla="*/ 88 w 212"/>
                  <a:gd name="T9" fmla="*/ 126 h 170"/>
                  <a:gd name="T10" fmla="*/ 88 w 212"/>
                  <a:gd name="T11" fmla="*/ 51 h 170"/>
                  <a:gd name="T12" fmla="*/ 196 w 212"/>
                  <a:gd name="T13" fmla="*/ 21 h 170"/>
                  <a:gd name="T14" fmla="*/ 196 w 212"/>
                  <a:gd name="T15" fmla="*/ 56 h 170"/>
                  <a:gd name="T16" fmla="*/ 168 w 212"/>
                  <a:gd name="T17" fmla="*/ 46 h 170"/>
                  <a:gd name="T18" fmla="*/ 124 w 212"/>
                  <a:gd name="T19" fmla="*/ 90 h 170"/>
                  <a:gd name="T20" fmla="*/ 168 w 212"/>
                  <a:gd name="T21" fmla="*/ 134 h 170"/>
                  <a:gd name="T22" fmla="*/ 212 w 212"/>
                  <a:gd name="T23" fmla="*/ 92 h 170"/>
                  <a:gd name="T24" fmla="*/ 212 w 212"/>
                  <a:gd name="T25" fmla="*/ 92 h 170"/>
                  <a:gd name="T26" fmla="*/ 212 w 212"/>
                  <a:gd name="T27" fmla="*/ 0 h 170"/>
                  <a:gd name="T28" fmla="*/ 72 w 212"/>
                  <a:gd name="T29" fmla="*/ 38 h 170"/>
                  <a:gd name="T30" fmla="*/ 72 w 212"/>
                  <a:gd name="T31" fmla="*/ 92 h 170"/>
                  <a:gd name="T32" fmla="*/ 168 w 212"/>
                  <a:gd name="T33" fmla="*/ 118 h 170"/>
                  <a:gd name="T34" fmla="*/ 140 w 212"/>
                  <a:gd name="T35" fmla="*/ 90 h 170"/>
                  <a:gd name="T36" fmla="*/ 168 w 212"/>
                  <a:gd name="T37" fmla="*/ 62 h 170"/>
                  <a:gd name="T38" fmla="*/ 196 w 212"/>
                  <a:gd name="T39" fmla="*/ 90 h 170"/>
                  <a:gd name="T40" fmla="*/ 168 w 212"/>
                  <a:gd name="T41" fmla="*/ 118 h 170"/>
                  <a:gd name="T42" fmla="*/ 44 w 212"/>
                  <a:gd name="T43" fmla="*/ 154 h 170"/>
                  <a:gd name="T44" fmla="*/ 16 w 212"/>
                  <a:gd name="T45" fmla="*/ 126 h 170"/>
                  <a:gd name="T46" fmla="*/ 44 w 212"/>
                  <a:gd name="T47" fmla="*/ 98 h 170"/>
                  <a:gd name="T48" fmla="*/ 72 w 212"/>
                  <a:gd name="T49" fmla="*/ 126 h 170"/>
                  <a:gd name="T50" fmla="*/ 44 w 212"/>
                  <a:gd name="T51" fmla="*/ 15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12" h="170">
                    <a:moveTo>
                      <a:pt x="72" y="92"/>
                    </a:moveTo>
                    <a:cubicBezTo>
                      <a:pt x="65" y="86"/>
                      <a:pt x="55" y="82"/>
                      <a:pt x="44" y="82"/>
                    </a:cubicBezTo>
                    <a:cubicBezTo>
                      <a:pt x="20" y="82"/>
                      <a:pt x="0" y="102"/>
                      <a:pt x="0" y="126"/>
                    </a:cubicBezTo>
                    <a:cubicBezTo>
                      <a:pt x="0" y="150"/>
                      <a:pt x="20" y="170"/>
                      <a:pt x="44" y="170"/>
                    </a:cubicBezTo>
                    <a:cubicBezTo>
                      <a:pt x="69" y="170"/>
                      <a:pt x="88" y="150"/>
                      <a:pt x="88" y="126"/>
                    </a:cubicBezTo>
                    <a:cubicBezTo>
                      <a:pt x="88" y="51"/>
                      <a:pt x="88" y="51"/>
                      <a:pt x="88" y="51"/>
                    </a:cubicBezTo>
                    <a:cubicBezTo>
                      <a:pt x="196" y="21"/>
                      <a:pt x="196" y="21"/>
                      <a:pt x="196" y="21"/>
                    </a:cubicBezTo>
                    <a:cubicBezTo>
                      <a:pt x="196" y="56"/>
                      <a:pt x="196" y="56"/>
                      <a:pt x="196" y="56"/>
                    </a:cubicBezTo>
                    <a:cubicBezTo>
                      <a:pt x="188" y="50"/>
                      <a:pt x="179" y="46"/>
                      <a:pt x="168" y="46"/>
                    </a:cubicBezTo>
                    <a:cubicBezTo>
                      <a:pt x="144" y="46"/>
                      <a:pt x="124" y="66"/>
                      <a:pt x="124" y="90"/>
                    </a:cubicBezTo>
                    <a:cubicBezTo>
                      <a:pt x="124" y="114"/>
                      <a:pt x="144" y="134"/>
                      <a:pt x="168" y="134"/>
                    </a:cubicBezTo>
                    <a:cubicBezTo>
                      <a:pt x="192" y="134"/>
                      <a:pt x="211" y="115"/>
                      <a:pt x="212" y="92"/>
                    </a:cubicBezTo>
                    <a:cubicBezTo>
                      <a:pt x="212" y="92"/>
                      <a:pt x="212" y="92"/>
                      <a:pt x="212" y="92"/>
                    </a:cubicBezTo>
                    <a:cubicBezTo>
                      <a:pt x="212" y="0"/>
                      <a:pt x="212" y="0"/>
                      <a:pt x="212" y="0"/>
                    </a:cubicBezTo>
                    <a:cubicBezTo>
                      <a:pt x="72" y="38"/>
                      <a:pt x="72" y="38"/>
                      <a:pt x="72" y="38"/>
                    </a:cubicBezTo>
                    <a:lnTo>
                      <a:pt x="72" y="92"/>
                    </a:lnTo>
                    <a:close/>
                    <a:moveTo>
                      <a:pt x="168" y="118"/>
                    </a:moveTo>
                    <a:cubicBezTo>
                      <a:pt x="152" y="118"/>
                      <a:pt x="140" y="105"/>
                      <a:pt x="140" y="90"/>
                    </a:cubicBezTo>
                    <a:cubicBezTo>
                      <a:pt x="140" y="74"/>
                      <a:pt x="152" y="62"/>
                      <a:pt x="168" y="62"/>
                    </a:cubicBezTo>
                    <a:cubicBezTo>
                      <a:pt x="183" y="62"/>
                      <a:pt x="196" y="74"/>
                      <a:pt x="196" y="90"/>
                    </a:cubicBezTo>
                    <a:cubicBezTo>
                      <a:pt x="196" y="105"/>
                      <a:pt x="183" y="118"/>
                      <a:pt x="168" y="118"/>
                    </a:cubicBezTo>
                    <a:close/>
                    <a:moveTo>
                      <a:pt x="44" y="154"/>
                    </a:moveTo>
                    <a:cubicBezTo>
                      <a:pt x="29" y="154"/>
                      <a:pt x="16" y="142"/>
                      <a:pt x="16" y="126"/>
                    </a:cubicBezTo>
                    <a:cubicBezTo>
                      <a:pt x="16" y="111"/>
                      <a:pt x="29" y="98"/>
                      <a:pt x="44" y="98"/>
                    </a:cubicBezTo>
                    <a:cubicBezTo>
                      <a:pt x="60" y="98"/>
                      <a:pt x="72" y="111"/>
                      <a:pt x="72" y="126"/>
                    </a:cubicBezTo>
                    <a:cubicBezTo>
                      <a:pt x="72" y="142"/>
                      <a:pt x="60" y="154"/>
                      <a:pt x="44" y="15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zh-CN" altLang="en-US">
                  <a:solidFill>
                    <a:schemeClr val="tx1">
                      <a:lumMod val="65000"/>
                      <a:lumOff val="35000"/>
                    </a:schemeClr>
                  </a:solidFill>
                  <a:latin typeface="Agency FB" panose="020B0503020202020204" pitchFamily="34" charset="0"/>
                  <a:ea typeface="宋体" charset="0"/>
                  <a:cs typeface="宋体" charset="0"/>
                </a:endParaRPr>
              </a:p>
            </p:txBody>
          </p:sp>
          <p:sp>
            <p:nvSpPr>
              <p:cNvPr id="8" name="Freeform 13"/>
              <p:cNvSpPr>
                <a:spLocks/>
              </p:cNvSpPr>
              <p:nvPr/>
            </p:nvSpPr>
            <p:spPr bwMode="auto">
              <a:xfrm>
                <a:off x="29119513" y="-9447213"/>
                <a:ext cx="525463" cy="211138"/>
              </a:xfrm>
              <a:custGeom>
                <a:avLst/>
                <a:gdLst>
                  <a:gd name="T0" fmla="*/ 0 w 331"/>
                  <a:gd name="T1" fmla="*/ 95 h 133"/>
                  <a:gd name="T2" fmla="*/ 0 w 331"/>
                  <a:gd name="T3" fmla="*/ 133 h 133"/>
                  <a:gd name="T4" fmla="*/ 331 w 331"/>
                  <a:gd name="T5" fmla="*/ 38 h 133"/>
                  <a:gd name="T6" fmla="*/ 331 w 331"/>
                  <a:gd name="T7" fmla="*/ 0 h 133"/>
                  <a:gd name="T8" fmla="*/ 0 w 331"/>
                  <a:gd name="T9" fmla="*/ 95 h 133"/>
                </a:gdLst>
                <a:ahLst/>
                <a:cxnLst>
                  <a:cxn ang="0">
                    <a:pos x="T0" y="T1"/>
                  </a:cxn>
                  <a:cxn ang="0">
                    <a:pos x="T2" y="T3"/>
                  </a:cxn>
                  <a:cxn ang="0">
                    <a:pos x="T4" y="T5"/>
                  </a:cxn>
                  <a:cxn ang="0">
                    <a:pos x="T6" y="T7"/>
                  </a:cxn>
                  <a:cxn ang="0">
                    <a:pos x="T8" y="T9"/>
                  </a:cxn>
                </a:cxnLst>
                <a:rect l="0" t="0" r="r" b="b"/>
                <a:pathLst>
                  <a:path w="331" h="133">
                    <a:moveTo>
                      <a:pt x="0" y="95"/>
                    </a:moveTo>
                    <a:lnTo>
                      <a:pt x="0" y="133"/>
                    </a:lnTo>
                    <a:lnTo>
                      <a:pt x="331" y="38"/>
                    </a:lnTo>
                    <a:lnTo>
                      <a:pt x="331" y="0"/>
                    </a:lnTo>
                    <a:lnTo>
                      <a:pt x="0" y="95"/>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zh-CN" altLang="en-US">
                  <a:solidFill>
                    <a:schemeClr val="tx1">
                      <a:lumMod val="65000"/>
                      <a:lumOff val="35000"/>
                    </a:schemeClr>
                  </a:solidFill>
                  <a:latin typeface="Agency FB" panose="020B0503020202020204" pitchFamily="34" charset="0"/>
                  <a:ea typeface="宋体" charset="0"/>
                  <a:cs typeface="宋体" charset="0"/>
                </a:endParaRPr>
              </a:p>
            </p:txBody>
          </p:sp>
        </p:grpSp>
      </p:grpSp>
      <p:grpSp>
        <p:nvGrpSpPr>
          <p:cNvPr id="30724" name="组合 77"/>
          <p:cNvGrpSpPr>
            <a:grpSpLocks/>
          </p:cNvGrpSpPr>
          <p:nvPr/>
        </p:nvGrpSpPr>
        <p:grpSpPr bwMode="auto">
          <a:xfrm>
            <a:off x="1114425" y="1320800"/>
            <a:ext cx="4260850" cy="720725"/>
            <a:chOff x="6563817" y="1474502"/>
            <a:chExt cx="4260356" cy="720750"/>
          </a:xfrm>
        </p:grpSpPr>
        <p:sp>
          <p:nvSpPr>
            <p:cNvPr id="10" name="文本框 9"/>
            <p:cNvSpPr txBox="1"/>
            <p:nvPr/>
          </p:nvSpPr>
          <p:spPr>
            <a:xfrm>
              <a:off x="6689215" y="1474502"/>
              <a:ext cx="473020" cy="369901"/>
            </a:xfrm>
            <a:prstGeom prst="rect">
              <a:avLst/>
            </a:prstGeom>
            <a:noFill/>
          </p:spPr>
          <p:txBody>
            <a:bodyPr wrap="none">
              <a:spAutoFit/>
            </a:bodyPr>
            <a:lstStyle/>
            <a:p>
              <a:pPr>
                <a:defRPr/>
              </a:pPr>
              <a:r>
                <a:rPr lang="en-US" altLang="zh-CN" b="1" dirty="0">
                  <a:solidFill>
                    <a:schemeClr val="tx1">
                      <a:lumMod val="65000"/>
                      <a:lumOff val="35000"/>
                    </a:schemeClr>
                  </a:solidFill>
                  <a:latin typeface="Agency FB" panose="020B0503020202020204" pitchFamily="34" charset="0"/>
                  <a:ea typeface="宋体" charset="0"/>
                  <a:cs typeface="Arial" panose="020B0604020202020204" pitchFamily="34" charset="0"/>
                </a:rPr>
                <a:t>01 </a:t>
              </a:r>
              <a:endParaRPr lang="zh-CN" altLang="en-US" b="1" dirty="0">
                <a:solidFill>
                  <a:schemeClr val="tx1">
                    <a:lumMod val="65000"/>
                    <a:lumOff val="35000"/>
                  </a:schemeClr>
                </a:solidFill>
                <a:latin typeface="Agency FB" panose="020B0503020202020204" pitchFamily="34" charset="0"/>
                <a:ea typeface="宋体" charset="0"/>
                <a:cs typeface="Arial" panose="020B0604020202020204" pitchFamily="34" charset="0"/>
              </a:endParaRPr>
            </a:p>
          </p:txBody>
        </p:sp>
        <p:sp>
          <p:nvSpPr>
            <p:cNvPr id="11" name="矩形 10"/>
            <p:cNvSpPr>
              <a:spLocks noChangeArrowheads="1"/>
            </p:cNvSpPr>
            <p:nvPr/>
          </p:nvSpPr>
          <p:spPr bwMode="auto">
            <a:xfrm>
              <a:off x="6563817" y="1845990"/>
              <a:ext cx="4260356" cy="349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ts val="2000"/>
                </a:lnSpc>
              </a:pPr>
              <a:r>
                <a:rPr lang="zh-CN" altLang="en-US" sz="2000">
                  <a:latin typeface="微软雅黑" pitchFamily="34" charset="-122"/>
                  <a:ea typeface="微软雅黑" pitchFamily="34" charset="-122"/>
                </a:rPr>
                <a:t>垄断组织在经济生活中起决定作用。</a:t>
              </a:r>
              <a:endParaRPr lang="en-US" altLang="zh-CN" sz="2000">
                <a:solidFill>
                  <a:srgbClr val="595959"/>
                </a:solidFill>
                <a:latin typeface="微软雅黑" pitchFamily="34" charset="-122"/>
                <a:ea typeface="微软雅黑" pitchFamily="34" charset="-122"/>
              </a:endParaRPr>
            </a:p>
          </p:txBody>
        </p:sp>
      </p:grpSp>
      <p:grpSp>
        <p:nvGrpSpPr>
          <p:cNvPr id="30725" name="组合 80"/>
          <p:cNvGrpSpPr>
            <a:grpSpLocks/>
          </p:cNvGrpSpPr>
          <p:nvPr/>
        </p:nvGrpSpPr>
        <p:grpSpPr bwMode="auto">
          <a:xfrm>
            <a:off x="1239838" y="2714625"/>
            <a:ext cx="3962400" cy="998538"/>
            <a:chOff x="6688405" y="1470917"/>
            <a:chExt cx="3961948" cy="998833"/>
          </a:xfrm>
        </p:grpSpPr>
        <p:sp>
          <p:nvSpPr>
            <p:cNvPr id="13" name="文本框 12"/>
            <p:cNvSpPr txBox="1"/>
            <p:nvPr/>
          </p:nvSpPr>
          <p:spPr>
            <a:xfrm>
              <a:off x="6688405" y="1470917"/>
              <a:ext cx="415878" cy="369997"/>
            </a:xfrm>
            <a:prstGeom prst="rect">
              <a:avLst/>
            </a:prstGeom>
            <a:noFill/>
          </p:spPr>
          <p:txBody>
            <a:bodyPr wrap="none">
              <a:spAutoFit/>
            </a:bodyPr>
            <a:lstStyle/>
            <a:p>
              <a:pPr>
                <a:defRPr/>
              </a:pPr>
              <a:r>
                <a:rPr lang="en-US" altLang="zh-CN" b="1" dirty="0">
                  <a:solidFill>
                    <a:schemeClr val="tx1">
                      <a:lumMod val="65000"/>
                      <a:lumOff val="35000"/>
                    </a:schemeClr>
                  </a:solidFill>
                  <a:latin typeface="Agency FB" panose="020B0503020202020204" pitchFamily="34" charset="0"/>
                  <a:ea typeface="宋体" charset="0"/>
                  <a:cs typeface="Arial" panose="020B0604020202020204" pitchFamily="34" charset="0"/>
                </a:rPr>
                <a:t>02</a:t>
              </a:r>
            </a:p>
          </p:txBody>
        </p:sp>
        <p:sp>
          <p:nvSpPr>
            <p:cNvPr id="14" name="矩形 13"/>
            <p:cNvSpPr>
              <a:spLocks noChangeArrowheads="1"/>
            </p:cNvSpPr>
            <p:nvPr/>
          </p:nvSpPr>
          <p:spPr bwMode="auto">
            <a:xfrm>
              <a:off x="6688405" y="1736108"/>
              <a:ext cx="3961948" cy="7336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ts val="2500"/>
                </a:lnSpc>
              </a:pPr>
              <a:r>
                <a:rPr lang="zh-CN" altLang="en-US" sz="2000">
                  <a:latin typeface="微软雅黑" pitchFamily="34" charset="-122"/>
                  <a:ea typeface="微软雅黑" pitchFamily="34" charset="-122"/>
                </a:rPr>
                <a:t>金融资本和金融寡头的统治，工业资本与银行资本的结合。</a:t>
              </a:r>
              <a:endParaRPr lang="en-US" altLang="zh-CN" sz="2000">
                <a:solidFill>
                  <a:srgbClr val="595959"/>
                </a:solidFill>
                <a:latin typeface="微软雅黑" pitchFamily="34" charset="-122"/>
                <a:ea typeface="微软雅黑" pitchFamily="34" charset="-122"/>
              </a:endParaRPr>
            </a:p>
          </p:txBody>
        </p:sp>
      </p:grpSp>
      <p:grpSp>
        <p:nvGrpSpPr>
          <p:cNvPr id="15" name="组合 57"/>
          <p:cNvGrpSpPr/>
          <p:nvPr/>
        </p:nvGrpSpPr>
        <p:grpSpPr>
          <a:xfrm>
            <a:off x="5374612" y="3200129"/>
            <a:ext cx="574574" cy="574574"/>
            <a:chOff x="10209236" y="1320876"/>
            <a:chExt cx="574574" cy="574574"/>
          </a:xfrm>
          <a:solidFill>
            <a:srgbClr val="5A1B58">
              <a:alpha val="33000"/>
            </a:srgbClr>
          </a:solidFill>
        </p:grpSpPr>
        <p:sp>
          <p:nvSpPr>
            <p:cNvPr id="16" name="矩形 15"/>
            <p:cNvSpPr/>
            <p:nvPr/>
          </p:nvSpPr>
          <p:spPr>
            <a:xfrm rot="2700000">
              <a:off x="10209236" y="1320876"/>
              <a:ext cx="574574" cy="57457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tx1">
                    <a:lumMod val="65000"/>
                    <a:lumOff val="35000"/>
                  </a:schemeClr>
                </a:solidFill>
                <a:latin typeface="Agency FB" panose="020B0503020202020204" pitchFamily="34" charset="0"/>
              </a:endParaRPr>
            </a:p>
          </p:txBody>
        </p:sp>
        <p:grpSp>
          <p:nvGrpSpPr>
            <p:cNvPr id="17" name="组合 59"/>
            <p:cNvGrpSpPr/>
            <p:nvPr/>
          </p:nvGrpSpPr>
          <p:grpSpPr>
            <a:xfrm>
              <a:off x="10330134" y="1441428"/>
              <a:ext cx="332778" cy="333471"/>
              <a:chOff x="26704926" y="-7291388"/>
              <a:chExt cx="762000" cy="763587"/>
            </a:xfrm>
            <a:grpFill/>
          </p:grpSpPr>
          <p:sp>
            <p:nvSpPr>
              <p:cNvPr id="18" name="Freeform 16"/>
              <p:cNvSpPr>
                <a:spLocks noEditPoints="1"/>
              </p:cNvSpPr>
              <p:nvPr/>
            </p:nvSpPr>
            <p:spPr bwMode="auto">
              <a:xfrm>
                <a:off x="26741438" y="-7291388"/>
                <a:ext cx="725488" cy="725488"/>
              </a:xfrm>
              <a:custGeom>
                <a:avLst/>
                <a:gdLst>
                  <a:gd name="T0" fmla="*/ 242 w 457"/>
                  <a:gd name="T1" fmla="*/ 0 h 457"/>
                  <a:gd name="T2" fmla="*/ 0 w 457"/>
                  <a:gd name="T3" fmla="*/ 244 h 457"/>
                  <a:gd name="T4" fmla="*/ 213 w 457"/>
                  <a:gd name="T5" fmla="*/ 457 h 457"/>
                  <a:gd name="T6" fmla="*/ 457 w 457"/>
                  <a:gd name="T7" fmla="*/ 213 h 457"/>
                  <a:gd name="T8" fmla="*/ 242 w 457"/>
                  <a:gd name="T9" fmla="*/ 0 h 457"/>
                  <a:gd name="T10" fmla="*/ 55 w 457"/>
                  <a:gd name="T11" fmla="*/ 244 h 457"/>
                  <a:gd name="T12" fmla="*/ 242 w 457"/>
                  <a:gd name="T13" fmla="*/ 55 h 457"/>
                  <a:gd name="T14" fmla="*/ 403 w 457"/>
                  <a:gd name="T15" fmla="*/ 213 h 457"/>
                  <a:gd name="T16" fmla="*/ 213 w 457"/>
                  <a:gd name="T17" fmla="*/ 403 h 457"/>
                  <a:gd name="T18" fmla="*/ 55 w 457"/>
                  <a:gd name="T19" fmla="*/ 244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7" h="457">
                    <a:moveTo>
                      <a:pt x="242" y="0"/>
                    </a:moveTo>
                    <a:lnTo>
                      <a:pt x="0" y="244"/>
                    </a:lnTo>
                    <a:lnTo>
                      <a:pt x="213" y="457"/>
                    </a:lnTo>
                    <a:lnTo>
                      <a:pt x="457" y="213"/>
                    </a:lnTo>
                    <a:lnTo>
                      <a:pt x="242" y="0"/>
                    </a:lnTo>
                    <a:close/>
                    <a:moveTo>
                      <a:pt x="55" y="244"/>
                    </a:moveTo>
                    <a:lnTo>
                      <a:pt x="242" y="55"/>
                    </a:lnTo>
                    <a:lnTo>
                      <a:pt x="403" y="213"/>
                    </a:lnTo>
                    <a:lnTo>
                      <a:pt x="213" y="403"/>
                    </a:lnTo>
                    <a:lnTo>
                      <a:pt x="55" y="2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zh-CN" altLang="en-US">
                  <a:solidFill>
                    <a:schemeClr val="tx1">
                      <a:lumMod val="65000"/>
                      <a:lumOff val="35000"/>
                    </a:schemeClr>
                  </a:solidFill>
                  <a:latin typeface="Agency FB" panose="020B0503020202020204" pitchFamily="34" charset="0"/>
                  <a:ea typeface="宋体" charset="0"/>
                  <a:cs typeface="宋体" charset="0"/>
                </a:endParaRPr>
              </a:p>
            </p:txBody>
          </p:sp>
          <p:sp>
            <p:nvSpPr>
              <p:cNvPr id="19" name="Freeform 17"/>
              <p:cNvSpPr>
                <a:spLocks noEditPoints="1"/>
              </p:cNvSpPr>
              <p:nvPr/>
            </p:nvSpPr>
            <p:spPr bwMode="auto">
              <a:xfrm>
                <a:off x="26704926" y="-6810376"/>
                <a:ext cx="280988" cy="282575"/>
              </a:xfrm>
              <a:custGeom>
                <a:avLst/>
                <a:gdLst>
                  <a:gd name="T0" fmla="*/ 0 w 177"/>
                  <a:gd name="T1" fmla="*/ 178 h 178"/>
                  <a:gd name="T2" fmla="*/ 177 w 177"/>
                  <a:gd name="T3" fmla="*/ 156 h 178"/>
                  <a:gd name="T4" fmla="*/ 21 w 177"/>
                  <a:gd name="T5" fmla="*/ 0 h 178"/>
                  <a:gd name="T6" fmla="*/ 0 w 177"/>
                  <a:gd name="T7" fmla="*/ 178 h 178"/>
                  <a:gd name="T8" fmla="*/ 49 w 177"/>
                  <a:gd name="T9" fmla="*/ 81 h 178"/>
                  <a:gd name="T10" fmla="*/ 97 w 177"/>
                  <a:gd name="T11" fmla="*/ 128 h 178"/>
                  <a:gd name="T12" fmla="*/ 42 w 177"/>
                  <a:gd name="T13" fmla="*/ 135 h 178"/>
                  <a:gd name="T14" fmla="*/ 49 w 177"/>
                  <a:gd name="T15" fmla="*/ 81 h 1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7" h="178">
                    <a:moveTo>
                      <a:pt x="0" y="178"/>
                    </a:moveTo>
                    <a:lnTo>
                      <a:pt x="177" y="156"/>
                    </a:lnTo>
                    <a:lnTo>
                      <a:pt x="21" y="0"/>
                    </a:lnTo>
                    <a:lnTo>
                      <a:pt x="0" y="178"/>
                    </a:lnTo>
                    <a:close/>
                    <a:moveTo>
                      <a:pt x="49" y="81"/>
                    </a:moveTo>
                    <a:lnTo>
                      <a:pt x="97" y="128"/>
                    </a:lnTo>
                    <a:lnTo>
                      <a:pt x="42" y="135"/>
                    </a:lnTo>
                    <a:lnTo>
                      <a:pt x="49" y="8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zh-CN" altLang="en-US">
                  <a:solidFill>
                    <a:schemeClr val="tx1">
                      <a:lumMod val="65000"/>
                      <a:lumOff val="35000"/>
                    </a:schemeClr>
                  </a:solidFill>
                  <a:latin typeface="Agency FB" panose="020B0503020202020204" pitchFamily="34" charset="0"/>
                  <a:ea typeface="宋体" charset="0"/>
                  <a:cs typeface="宋体" charset="0"/>
                </a:endParaRPr>
              </a:p>
            </p:txBody>
          </p:sp>
        </p:grpSp>
      </p:grpSp>
      <p:cxnSp>
        <p:nvCxnSpPr>
          <p:cNvPr id="20" name="直接连接符 67"/>
          <p:cNvCxnSpPr/>
          <p:nvPr/>
        </p:nvCxnSpPr>
        <p:spPr>
          <a:xfrm>
            <a:off x="5662613" y="2041525"/>
            <a:ext cx="0" cy="1027113"/>
          </a:xfrm>
          <a:prstGeom prst="line">
            <a:avLst/>
          </a:prstGeom>
          <a:ln w="12700">
            <a:solidFill>
              <a:schemeClr val="tx1">
                <a:lumMod val="65000"/>
                <a:lumOff val="3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直接连接符 68"/>
          <p:cNvCxnSpPr/>
          <p:nvPr/>
        </p:nvCxnSpPr>
        <p:spPr>
          <a:xfrm>
            <a:off x="5662613" y="3894138"/>
            <a:ext cx="0" cy="1019175"/>
          </a:xfrm>
          <a:prstGeom prst="line">
            <a:avLst/>
          </a:prstGeom>
          <a:ln w="12700">
            <a:solidFill>
              <a:schemeClr val="tx1">
                <a:lumMod val="65000"/>
                <a:lumOff val="35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30729" name="组合 83"/>
          <p:cNvGrpSpPr>
            <a:grpSpLocks/>
          </p:cNvGrpSpPr>
          <p:nvPr/>
        </p:nvGrpSpPr>
        <p:grpSpPr bwMode="auto">
          <a:xfrm>
            <a:off x="1239838" y="4508500"/>
            <a:ext cx="3941762" cy="1030288"/>
            <a:chOff x="6709961" y="1549677"/>
            <a:chExt cx="3941497" cy="1030939"/>
          </a:xfrm>
        </p:grpSpPr>
        <p:sp>
          <p:nvSpPr>
            <p:cNvPr id="23" name="文本框 22"/>
            <p:cNvSpPr txBox="1"/>
            <p:nvPr/>
          </p:nvSpPr>
          <p:spPr>
            <a:xfrm>
              <a:off x="6709961" y="1549677"/>
              <a:ext cx="415897" cy="368533"/>
            </a:xfrm>
            <a:prstGeom prst="rect">
              <a:avLst/>
            </a:prstGeom>
            <a:noFill/>
          </p:spPr>
          <p:txBody>
            <a:bodyPr wrap="none">
              <a:spAutoFit/>
            </a:bodyPr>
            <a:lstStyle/>
            <a:p>
              <a:pPr>
                <a:defRPr/>
              </a:pPr>
              <a:r>
                <a:rPr lang="en-US" altLang="zh-CN" b="1" dirty="0">
                  <a:solidFill>
                    <a:schemeClr val="tx1">
                      <a:lumMod val="65000"/>
                      <a:lumOff val="35000"/>
                    </a:schemeClr>
                  </a:solidFill>
                  <a:latin typeface="Agency FB" panose="020B0503020202020204" pitchFamily="34" charset="0"/>
                  <a:ea typeface="宋体" charset="0"/>
                  <a:cs typeface="Arial" panose="020B0604020202020204" pitchFamily="34" charset="0"/>
                </a:rPr>
                <a:t>03</a:t>
              </a:r>
            </a:p>
          </p:txBody>
        </p:sp>
        <p:sp>
          <p:nvSpPr>
            <p:cNvPr id="30742" name="矩形 85"/>
            <p:cNvSpPr>
              <a:spLocks noChangeArrowheads="1"/>
            </p:cNvSpPr>
            <p:nvPr/>
          </p:nvSpPr>
          <p:spPr bwMode="auto">
            <a:xfrm>
              <a:off x="6709962" y="1846439"/>
              <a:ext cx="3941496" cy="734177"/>
            </a:xfrm>
            <a:prstGeom prst="rect">
              <a:avLst/>
            </a:prstGeom>
            <a:noFill/>
            <a:ln w="9525">
              <a:noFill/>
              <a:miter lim="800000"/>
              <a:headEnd/>
              <a:tailEnd/>
            </a:ln>
          </p:spPr>
          <p:txBody>
            <a:bodyPr>
              <a:spAutoFit/>
            </a:bodyPr>
            <a:lstStyle/>
            <a:p>
              <a:pPr>
                <a:lnSpc>
                  <a:spcPts val="2500"/>
                </a:lnSpc>
              </a:pPr>
              <a:r>
                <a:rPr lang="zh-CN" altLang="en-US" sz="2000">
                  <a:latin typeface="微软雅黑" pitchFamily="34" charset="-122"/>
                  <a:ea typeface="微软雅黑" pitchFamily="34" charset="-122"/>
                </a:rPr>
                <a:t>资本输出具有特别重要意义--从商品输出到资本输出。</a:t>
              </a:r>
              <a:endParaRPr lang="en-US" altLang="zh-CN" sz="2000">
                <a:latin typeface="微软雅黑" pitchFamily="34" charset="-122"/>
                <a:ea typeface="微软雅黑" pitchFamily="34" charset="-122"/>
              </a:endParaRPr>
            </a:p>
          </p:txBody>
        </p:sp>
      </p:grpSp>
      <p:grpSp>
        <p:nvGrpSpPr>
          <p:cNvPr id="25" name="组合 52"/>
          <p:cNvGrpSpPr/>
          <p:nvPr/>
        </p:nvGrpSpPr>
        <p:grpSpPr>
          <a:xfrm>
            <a:off x="5374612" y="5025721"/>
            <a:ext cx="574574" cy="574574"/>
            <a:chOff x="10269882" y="1662762"/>
            <a:chExt cx="574574" cy="574574"/>
          </a:xfrm>
          <a:solidFill>
            <a:srgbClr val="5A1B58">
              <a:alpha val="45000"/>
            </a:srgbClr>
          </a:solidFill>
        </p:grpSpPr>
        <p:sp>
          <p:nvSpPr>
            <p:cNvPr id="26" name="矩形 25"/>
            <p:cNvSpPr/>
            <p:nvPr/>
          </p:nvSpPr>
          <p:spPr>
            <a:xfrm rot="2700000">
              <a:off x="10269882" y="1662762"/>
              <a:ext cx="574574" cy="57457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tx1">
                    <a:lumMod val="65000"/>
                    <a:lumOff val="35000"/>
                  </a:schemeClr>
                </a:solidFill>
                <a:latin typeface="Agency FB" panose="020B0503020202020204" pitchFamily="34" charset="0"/>
              </a:endParaRPr>
            </a:p>
          </p:txBody>
        </p:sp>
        <p:grpSp>
          <p:nvGrpSpPr>
            <p:cNvPr id="27" name="组合 54"/>
            <p:cNvGrpSpPr/>
            <p:nvPr/>
          </p:nvGrpSpPr>
          <p:grpSpPr>
            <a:xfrm>
              <a:off x="10403953" y="1796833"/>
              <a:ext cx="306433" cy="306433"/>
              <a:chOff x="31126113" y="-5078413"/>
              <a:chExt cx="701675" cy="701675"/>
            </a:xfrm>
            <a:grpFill/>
          </p:grpSpPr>
          <p:sp>
            <p:nvSpPr>
              <p:cNvPr id="28" name="Freeform 14"/>
              <p:cNvSpPr>
                <a:spLocks noEditPoints="1"/>
              </p:cNvSpPr>
              <p:nvPr/>
            </p:nvSpPr>
            <p:spPr bwMode="auto">
              <a:xfrm>
                <a:off x="31126113" y="-5078413"/>
                <a:ext cx="701675" cy="701675"/>
              </a:xfrm>
              <a:custGeom>
                <a:avLst/>
                <a:gdLst>
                  <a:gd name="T0" fmla="*/ 0 w 442"/>
                  <a:gd name="T1" fmla="*/ 0 h 442"/>
                  <a:gd name="T2" fmla="*/ 0 w 442"/>
                  <a:gd name="T3" fmla="*/ 442 h 442"/>
                  <a:gd name="T4" fmla="*/ 442 w 442"/>
                  <a:gd name="T5" fmla="*/ 442 h 442"/>
                  <a:gd name="T6" fmla="*/ 442 w 442"/>
                  <a:gd name="T7" fmla="*/ 0 h 442"/>
                  <a:gd name="T8" fmla="*/ 0 w 442"/>
                  <a:gd name="T9" fmla="*/ 0 h 442"/>
                  <a:gd name="T10" fmla="*/ 404 w 442"/>
                  <a:gd name="T11" fmla="*/ 405 h 442"/>
                  <a:gd name="T12" fmla="*/ 37 w 442"/>
                  <a:gd name="T13" fmla="*/ 405 h 442"/>
                  <a:gd name="T14" fmla="*/ 37 w 442"/>
                  <a:gd name="T15" fmla="*/ 38 h 442"/>
                  <a:gd name="T16" fmla="*/ 404 w 442"/>
                  <a:gd name="T17" fmla="*/ 38 h 442"/>
                  <a:gd name="T18" fmla="*/ 404 w 442"/>
                  <a:gd name="T19" fmla="*/ 405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2" h="442">
                    <a:moveTo>
                      <a:pt x="0" y="0"/>
                    </a:moveTo>
                    <a:lnTo>
                      <a:pt x="0" y="442"/>
                    </a:lnTo>
                    <a:lnTo>
                      <a:pt x="442" y="442"/>
                    </a:lnTo>
                    <a:lnTo>
                      <a:pt x="442" y="0"/>
                    </a:lnTo>
                    <a:lnTo>
                      <a:pt x="0" y="0"/>
                    </a:lnTo>
                    <a:close/>
                    <a:moveTo>
                      <a:pt x="404" y="405"/>
                    </a:moveTo>
                    <a:lnTo>
                      <a:pt x="37" y="405"/>
                    </a:lnTo>
                    <a:lnTo>
                      <a:pt x="37" y="38"/>
                    </a:lnTo>
                    <a:lnTo>
                      <a:pt x="404" y="38"/>
                    </a:lnTo>
                    <a:lnTo>
                      <a:pt x="404" y="4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zh-CN" altLang="en-US">
                  <a:solidFill>
                    <a:schemeClr val="tx1">
                      <a:lumMod val="65000"/>
                      <a:lumOff val="35000"/>
                    </a:schemeClr>
                  </a:solidFill>
                  <a:latin typeface="Agency FB" panose="020B0503020202020204" pitchFamily="34" charset="0"/>
                  <a:ea typeface="宋体" charset="0"/>
                  <a:cs typeface="宋体" charset="0"/>
                </a:endParaRPr>
              </a:p>
            </p:txBody>
          </p:sp>
          <p:sp>
            <p:nvSpPr>
              <p:cNvPr id="29" name="Freeform 15"/>
              <p:cNvSpPr>
                <a:spLocks/>
              </p:cNvSpPr>
              <p:nvPr/>
            </p:nvSpPr>
            <p:spPr bwMode="auto">
              <a:xfrm>
                <a:off x="31395988" y="-4891088"/>
                <a:ext cx="192088" cy="315913"/>
              </a:xfrm>
              <a:custGeom>
                <a:avLst/>
                <a:gdLst>
                  <a:gd name="T0" fmla="*/ 121 w 121"/>
                  <a:gd name="T1" fmla="*/ 161 h 199"/>
                  <a:gd name="T2" fmla="*/ 38 w 121"/>
                  <a:gd name="T3" fmla="*/ 161 h 199"/>
                  <a:gd name="T4" fmla="*/ 38 w 121"/>
                  <a:gd name="T5" fmla="*/ 97 h 199"/>
                  <a:gd name="T6" fmla="*/ 99 w 121"/>
                  <a:gd name="T7" fmla="*/ 97 h 199"/>
                  <a:gd name="T8" fmla="*/ 99 w 121"/>
                  <a:gd name="T9" fmla="*/ 59 h 199"/>
                  <a:gd name="T10" fmla="*/ 38 w 121"/>
                  <a:gd name="T11" fmla="*/ 59 h 199"/>
                  <a:gd name="T12" fmla="*/ 38 w 121"/>
                  <a:gd name="T13" fmla="*/ 0 h 199"/>
                  <a:gd name="T14" fmla="*/ 0 w 121"/>
                  <a:gd name="T15" fmla="*/ 0 h 199"/>
                  <a:gd name="T16" fmla="*/ 0 w 121"/>
                  <a:gd name="T17" fmla="*/ 199 h 199"/>
                  <a:gd name="T18" fmla="*/ 121 w 121"/>
                  <a:gd name="T19" fmla="*/ 199 h 199"/>
                  <a:gd name="T20" fmla="*/ 121 w 121"/>
                  <a:gd name="T21" fmla="*/ 16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1" h="199">
                    <a:moveTo>
                      <a:pt x="121" y="161"/>
                    </a:moveTo>
                    <a:lnTo>
                      <a:pt x="38" y="161"/>
                    </a:lnTo>
                    <a:lnTo>
                      <a:pt x="38" y="97"/>
                    </a:lnTo>
                    <a:lnTo>
                      <a:pt x="99" y="97"/>
                    </a:lnTo>
                    <a:lnTo>
                      <a:pt x="99" y="59"/>
                    </a:lnTo>
                    <a:lnTo>
                      <a:pt x="38" y="59"/>
                    </a:lnTo>
                    <a:lnTo>
                      <a:pt x="38" y="0"/>
                    </a:lnTo>
                    <a:lnTo>
                      <a:pt x="0" y="0"/>
                    </a:lnTo>
                    <a:lnTo>
                      <a:pt x="0" y="199"/>
                    </a:lnTo>
                    <a:lnTo>
                      <a:pt x="121" y="199"/>
                    </a:lnTo>
                    <a:lnTo>
                      <a:pt x="121" y="1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zh-CN" altLang="en-US">
                  <a:solidFill>
                    <a:schemeClr val="tx1">
                      <a:lumMod val="65000"/>
                      <a:lumOff val="35000"/>
                    </a:schemeClr>
                  </a:solidFill>
                  <a:latin typeface="Agency FB" panose="020B0503020202020204" pitchFamily="34" charset="0"/>
                  <a:ea typeface="宋体" charset="0"/>
                  <a:cs typeface="宋体" charset="0"/>
                </a:endParaRPr>
              </a:p>
            </p:txBody>
          </p:sp>
        </p:grpSp>
      </p:grpSp>
      <p:cxnSp>
        <p:nvCxnSpPr>
          <p:cNvPr id="30" name="直接连接符 69"/>
          <p:cNvCxnSpPr/>
          <p:nvPr/>
        </p:nvCxnSpPr>
        <p:spPr>
          <a:xfrm flipH="1">
            <a:off x="5662613" y="2565400"/>
            <a:ext cx="960437" cy="0"/>
          </a:xfrm>
          <a:prstGeom prst="line">
            <a:avLst/>
          </a:prstGeom>
          <a:ln w="12700">
            <a:solidFill>
              <a:schemeClr val="tx1">
                <a:lumMod val="65000"/>
                <a:lumOff val="35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31" name="组合 38"/>
          <p:cNvGrpSpPr/>
          <p:nvPr/>
        </p:nvGrpSpPr>
        <p:grpSpPr>
          <a:xfrm>
            <a:off x="6744072" y="2277617"/>
            <a:ext cx="574574" cy="574574"/>
            <a:chOff x="10236385" y="663868"/>
            <a:chExt cx="574574" cy="574574"/>
          </a:xfrm>
          <a:solidFill>
            <a:srgbClr val="5A1B58">
              <a:alpha val="42000"/>
            </a:srgbClr>
          </a:solidFill>
        </p:grpSpPr>
        <p:sp>
          <p:nvSpPr>
            <p:cNvPr id="32" name="矩形 31"/>
            <p:cNvSpPr/>
            <p:nvPr/>
          </p:nvSpPr>
          <p:spPr>
            <a:xfrm rot="2700000">
              <a:off x="10236385" y="663868"/>
              <a:ext cx="574574" cy="57457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tx1">
                    <a:lumMod val="65000"/>
                    <a:lumOff val="35000"/>
                  </a:schemeClr>
                </a:solidFill>
                <a:latin typeface="Agency FB" panose="020B0503020202020204" pitchFamily="34" charset="0"/>
              </a:endParaRPr>
            </a:p>
          </p:txBody>
        </p:sp>
        <p:grpSp>
          <p:nvGrpSpPr>
            <p:cNvPr id="33" name="组合 40"/>
            <p:cNvGrpSpPr/>
            <p:nvPr/>
          </p:nvGrpSpPr>
          <p:grpSpPr>
            <a:xfrm>
              <a:off x="10363869" y="785459"/>
              <a:ext cx="319607" cy="331392"/>
              <a:chOff x="26712863" y="-9386888"/>
              <a:chExt cx="731838" cy="758825"/>
            </a:xfrm>
            <a:grpFill/>
          </p:grpSpPr>
          <p:sp>
            <p:nvSpPr>
              <p:cNvPr id="34" name="Freeform 6"/>
              <p:cNvSpPr>
                <a:spLocks noEditPoints="1"/>
              </p:cNvSpPr>
              <p:nvPr/>
            </p:nvSpPr>
            <p:spPr bwMode="auto">
              <a:xfrm>
                <a:off x="26712863" y="-9386888"/>
                <a:ext cx="731838" cy="758825"/>
              </a:xfrm>
              <a:custGeom>
                <a:avLst/>
                <a:gdLst>
                  <a:gd name="T0" fmla="*/ 0 w 461"/>
                  <a:gd name="T1" fmla="*/ 0 h 478"/>
                  <a:gd name="T2" fmla="*/ 0 w 461"/>
                  <a:gd name="T3" fmla="*/ 384 h 478"/>
                  <a:gd name="T4" fmla="*/ 87 w 461"/>
                  <a:gd name="T5" fmla="*/ 384 h 478"/>
                  <a:gd name="T6" fmla="*/ 87 w 461"/>
                  <a:gd name="T7" fmla="*/ 478 h 478"/>
                  <a:gd name="T8" fmla="*/ 205 w 461"/>
                  <a:gd name="T9" fmla="*/ 384 h 478"/>
                  <a:gd name="T10" fmla="*/ 461 w 461"/>
                  <a:gd name="T11" fmla="*/ 384 h 478"/>
                  <a:gd name="T12" fmla="*/ 461 w 461"/>
                  <a:gd name="T13" fmla="*/ 0 h 478"/>
                  <a:gd name="T14" fmla="*/ 0 w 461"/>
                  <a:gd name="T15" fmla="*/ 0 h 478"/>
                  <a:gd name="T16" fmla="*/ 423 w 461"/>
                  <a:gd name="T17" fmla="*/ 346 h 478"/>
                  <a:gd name="T18" fmla="*/ 194 w 461"/>
                  <a:gd name="T19" fmla="*/ 346 h 478"/>
                  <a:gd name="T20" fmla="*/ 125 w 461"/>
                  <a:gd name="T21" fmla="*/ 400 h 478"/>
                  <a:gd name="T22" fmla="*/ 125 w 461"/>
                  <a:gd name="T23" fmla="*/ 346 h 478"/>
                  <a:gd name="T24" fmla="*/ 37 w 461"/>
                  <a:gd name="T25" fmla="*/ 346 h 478"/>
                  <a:gd name="T26" fmla="*/ 37 w 461"/>
                  <a:gd name="T27" fmla="*/ 38 h 478"/>
                  <a:gd name="T28" fmla="*/ 423 w 461"/>
                  <a:gd name="T29" fmla="*/ 38 h 478"/>
                  <a:gd name="T30" fmla="*/ 423 w 461"/>
                  <a:gd name="T31" fmla="*/ 346 h 4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61" h="478">
                    <a:moveTo>
                      <a:pt x="0" y="0"/>
                    </a:moveTo>
                    <a:lnTo>
                      <a:pt x="0" y="384"/>
                    </a:lnTo>
                    <a:lnTo>
                      <a:pt x="87" y="384"/>
                    </a:lnTo>
                    <a:lnTo>
                      <a:pt x="87" y="478"/>
                    </a:lnTo>
                    <a:lnTo>
                      <a:pt x="205" y="384"/>
                    </a:lnTo>
                    <a:lnTo>
                      <a:pt x="461" y="384"/>
                    </a:lnTo>
                    <a:lnTo>
                      <a:pt x="461" y="0"/>
                    </a:lnTo>
                    <a:lnTo>
                      <a:pt x="0" y="0"/>
                    </a:lnTo>
                    <a:close/>
                    <a:moveTo>
                      <a:pt x="423" y="346"/>
                    </a:moveTo>
                    <a:lnTo>
                      <a:pt x="194" y="346"/>
                    </a:lnTo>
                    <a:lnTo>
                      <a:pt x="125" y="400"/>
                    </a:lnTo>
                    <a:lnTo>
                      <a:pt x="125" y="346"/>
                    </a:lnTo>
                    <a:lnTo>
                      <a:pt x="37" y="346"/>
                    </a:lnTo>
                    <a:lnTo>
                      <a:pt x="37" y="38"/>
                    </a:lnTo>
                    <a:lnTo>
                      <a:pt x="423" y="38"/>
                    </a:lnTo>
                    <a:lnTo>
                      <a:pt x="423" y="3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zh-CN" altLang="en-US">
                  <a:solidFill>
                    <a:schemeClr val="tx1">
                      <a:lumMod val="65000"/>
                      <a:lumOff val="35000"/>
                    </a:schemeClr>
                  </a:solidFill>
                  <a:latin typeface="Agency FB" panose="020B0503020202020204" pitchFamily="34" charset="0"/>
                  <a:ea typeface="宋体" charset="0"/>
                  <a:cs typeface="宋体" charset="0"/>
                </a:endParaRPr>
              </a:p>
            </p:txBody>
          </p:sp>
          <p:sp>
            <p:nvSpPr>
              <p:cNvPr id="35" name="Rectangle 7"/>
              <p:cNvSpPr>
                <a:spLocks noChangeArrowheads="1"/>
              </p:cNvSpPr>
              <p:nvPr/>
            </p:nvSpPr>
            <p:spPr bwMode="auto">
              <a:xfrm>
                <a:off x="26892251" y="-9115426"/>
                <a:ext cx="368300" cy="587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defRPr/>
                </a:pPr>
                <a:endParaRPr lang="zh-CN" altLang="en-US">
                  <a:solidFill>
                    <a:schemeClr val="tx1">
                      <a:lumMod val="65000"/>
                      <a:lumOff val="35000"/>
                    </a:schemeClr>
                  </a:solidFill>
                  <a:latin typeface="Agency FB" panose="020B0503020202020204" pitchFamily="34" charset="0"/>
                  <a:ea typeface="宋体" charset="0"/>
                  <a:cs typeface="宋体" charset="0"/>
                </a:endParaRPr>
              </a:p>
            </p:txBody>
          </p:sp>
          <p:sp>
            <p:nvSpPr>
              <p:cNvPr id="36" name="Rectangle 8"/>
              <p:cNvSpPr>
                <a:spLocks noChangeArrowheads="1"/>
              </p:cNvSpPr>
              <p:nvPr/>
            </p:nvSpPr>
            <p:spPr bwMode="auto">
              <a:xfrm>
                <a:off x="26892251" y="-9026526"/>
                <a:ext cx="98425" cy="603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defRPr/>
                </a:pPr>
                <a:endParaRPr lang="zh-CN" altLang="en-US">
                  <a:solidFill>
                    <a:schemeClr val="tx1">
                      <a:lumMod val="65000"/>
                      <a:lumOff val="35000"/>
                    </a:schemeClr>
                  </a:solidFill>
                  <a:latin typeface="Agency FB" panose="020B0503020202020204" pitchFamily="34" charset="0"/>
                  <a:ea typeface="宋体" charset="0"/>
                  <a:cs typeface="宋体" charset="0"/>
                </a:endParaRPr>
              </a:p>
            </p:txBody>
          </p:sp>
          <p:sp>
            <p:nvSpPr>
              <p:cNvPr id="37" name="Rectangle 9"/>
              <p:cNvSpPr>
                <a:spLocks noChangeArrowheads="1"/>
              </p:cNvSpPr>
              <p:nvPr/>
            </p:nvSpPr>
            <p:spPr bwMode="auto">
              <a:xfrm>
                <a:off x="27043063" y="-9026526"/>
                <a:ext cx="217488" cy="603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defRPr/>
                </a:pPr>
                <a:endParaRPr lang="zh-CN" altLang="en-US">
                  <a:solidFill>
                    <a:schemeClr val="tx1">
                      <a:lumMod val="65000"/>
                      <a:lumOff val="35000"/>
                    </a:schemeClr>
                  </a:solidFill>
                  <a:latin typeface="Agency FB" panose="020B0503020202020204" pitchFamily="34" charset="0"/>
                  <a:ea typeface="宋体" charset="0"/>
                  <a:cs typeface="宋体" charset="0"/>
                </a:endParaRPr>
              </a:p>
            </p:txBody>
          </p:sp>
          <p:sp>
            <p:nvSpPr>
              <p:cNvPr id="38" name="Rectangle 10"/>
              <p:cNvSpPr>
                <a:spLocks noChangeArrowheads="1"/>
              </p:cNvSpPr>
              <p:nvPr/>
            </p:nvSpPr>
            <p:spPr bwMode="auto">
              <a:xfrm>
                <a:off x="26892251" y="-9205913"/>
                <a:ext cx="195263" cy="603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defRPr/>
                </a:pPr>
                <a:endParaRPr lang="zh-CN" altLang="en-US">
                  <a:solidFill>
                    <a:schemeClr val="tx1">
                      <a:lumMod val="65000"/>
                      <a:lumOff val="35000"/>
                    </a:schemeClr>
                  </a:solidFill>
                  <a:latin typeface="Agency FB" panose="020B0503020202020204" pitchFamily="34" charset="0"/>
                  <a:ea typeface="宋体" charset="0"/>
                  <a:cs typeface="宋体" charset="0"/>
                </a:endParaRPr>
              </a:p>
            </p:txBody>
          </p:sp>
          <p:sp>
            <p:nvSpPr>
              <p:cNvPr id="39" name="Rectangle 11"/>
              <p:cNvSpPr>
                <a:spLocks noChangeArrowheads="1"/>
              </p:cNvSpPr>
              <p:nvPr/>
            </p:nvSpPr>
            <p:spPr bwMode="auto">
              <a:xfrm>
                <a:off x="27144663" y="-9205913"/>
                <a:ext cx="115888" cy="603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defRPr/>
                </a:pPr>
                <a:endParaRPr lang="zh-CN" altLang="en-US">
                  <a:solidFill>
                    <a:schemeClr val="tx1">
                      <a:lumMod val="65000"/>
                      <a:lumOff val="35000"/>
                    </a:schemeClr>
                  </a:solidFill>
                  <a:latin typeface="Agency FB" panose="020B0503020202020204" pitchFamily="34" charset="0"/>
                  <a:ea typeface="宋体" charset="0"/>
                  <a:cs typeface="宋体" charset="0"/>
                </a:endParaRPr>
              </a:p>
            </p:txBody>
          </p:sp>
        </p:grpSp>
      </p:grpSp>
      <p:grpSp>
        <p:nvGrpSpPr>
          <p:cNvPr id="30733" name="组合 71"/>
          <p:cNvGrpSpPr>
            <a:grpSpLocks/>
          </p:cNvGrpSpPr>
          <p:nvPr/>
        </p:nvGrpSpPr>
        <p:grpSpPr bwMode="auto">
          <a:xfrm>
            <a:off x="7581900" y="2101850"/>
            <a:ext cx="4298950" cy="735013"/>
            <a:chOff x="6709961" y="1459096"/>
            <a:chExt cx="4123075" cy="736156"/>
          </a:xfrm>
        </p:grpSpPr>
        <p:sp>
          <p:nvSpPr>
            <p:cNvPr id="41" name="文本框 40"/>
            <p:cNvSpPr txBox="1"/>
            <p:nvPr/>
          </p:nvSpPr>
          <p:spPr>
            <a:xfrm>
              <a:off x="6709961" y="1459096"/>
              <a:ext cx="415658" cy="368873"/>
            </a:xfrm>
            <a:prstGeom prst="rect">
              <a:avLst/>
            </a:prstGeom>
            <a:noFill/>
          </p:spPr>
          <p:txBody>
            <a:bodyPr wrap="none">
              <a:spAutoFit/>
            </a:bodyPr>
            <a:lstStyle/>
            <a:p>
              <a:pPr>
                <a:defRPr/>
              </a:pPr>
              <a:r>
                <a:rPr lang="en-US" altLang="zh-CN" b="1" dirty="0">
                  <a:solidFill>
                    <a:schemeClr val="tx1">
                      <a:lumMod val="65000"/>
                      <a:lumOff val="35000"/>
                    </a:schemeClr>
                  </a:solidFill>
                  <a:latin typeface="Agency FB" panose="020B0503020202020204" pitchFamily="34" charset="0"/>
                  <a:ea typeface="宋体" charset="0"/>
                  <a:cs typeface="Arial" panose="020B0604020202020204" pitchFamily="34" charset="0"/>
                </a:rPr>
                <a:t>04</a:t>
              </a:r>
            </a:p>
          </p:txBody>
        </p:sp>
        <p:sp>
          <p:nvSpPr>
            <p:cNvPr id="42" name="矩形 41"/>
            <p:cNvSpPr>
              <a:spLocks noChangeArrowheads="1"/>
            </p:cNvSpPr>
            <p:nvPr/>
          </p:nvSpPr>
          <p:spPr bwMode="auto">
            <a:xfrm>
              <a:off x="6709961" y="1847048"/>
              <a:ext cx="4123075" cy="3482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ts val="2000"/>
                </a:lnSpc>
              </a:pPr>
              <a:r>
                <a:rPr lang="zh-CN" altLang="en-US" sz="2000">
                  <a:latin typeface="微软雅黑" pitchFamily="34" charset="-122"/>
                  <a:ea typeface="微软雅黑" pitchFamily="34" charset="-122"/>
                </a:rPr>
                <a:t>瓜分世界市场的国际垄断同盟形成。</a:t>
              </a:r>
              <a:endParaRPr lang="en-US" altLang="zh-CN" sz="2000">
                <a:solidFill>
                  <a:srgbClr val="595959"/>
                </a:solidFill>
                <a:latin typeface="微软雅黑" pitchFamily="34" charset="-122"/>
                <a:ea typeface="微软雅黑" pitchFamily="34" charset="-122"/>
              </a:endParaRPr>
            </a:p>
          </p:txBody>
        </p:sp>
      </p:grpSp>
      <p:cxnSp>
        <p:nvCxnSpPr>
          <p:cNvPr id="43" name="直接连接符 70"/>
          <p:cNvCxnSpPr/>
          <p:nvPr/>
        </p:nvCxnSpPr>
        <p:spPr>
          <a:xfrm flipH="1">
            <a:off x="5662613" y="4437063"/>
            <a:ext cx="960437" cy="0"/>
          </a:xfrm>
          <a:prstGeom prst="line">
            <a:avLst/>
          </a:prstGeom>
          <a:ln w="12700">
            <a:solidFill>
              <a:schemeClr val="tx1">
                <a:lumMod val="75000"/>
                <a:lumOff val="25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44" name="组合 62"/>
          <p:cNvGrpSpPr/>
          <p:nvPr/>
        </p:nvGrpSpPr>
        <p:grpSpPr>
          <a:xfrm>
            <a:off x="6747886" y="4149825"/>
            <a:ext cx="574574" cy="574574"/>
            <a:chOff x="10189263" y="2144284"/>
            <a:chExt cx="574574" cy="574574"/>
          </a:xfrm>
          <a:solidFill>
            <a:srgbClr val="5A1B58">
              <a:alpha val="32000"/>
            </a:srgbClr>
          </a:solidFill>
        </p:grpSpPr>
        <p:sp>
          <p:nvSpPr>
            <p:cNvPr id="45" name="矩形 44"/>
            <p:cNvSpPr/>
            <p:nvPr/>
          </p:nvSpPr>
          <p:spPr>
            <a:xfrm rot="2700000">
              <a:off x="10189263" y="2144284"/>
              <a:ext cx="574574" cy="57457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tx1">
                    <a:lumMod val="65000"/>
                    <a:lumOff val="35000"/>
                  </a:schemeClr>
                </a:solidFill>
                <a:latin typeface="Agency FB" panose="020B0503020202020204" pitchFamily="34" charset="0"/>
              </a:endParaRPr>
            </a:p>
          </p:txBody>
        </p:sp>
        <p:grpSp>
          <p:nvGrpSpPr>
            <p:cNvPr id="46" name="组合 64"/>
            <p:cNvGrpSpPr/>
            <p:nvPr/>
          </p:nvGrpSpPr>
          <p:grpSpPr>
            <a:xfrm>
              <a:off x="10292829" y="2287367"/>
              <a:ext cx="367443" cy="288408"/>
              <a:chOff x="24461788" y="-2840038"/>
              <a:chExt cx="841375" cy="660400"/>
            </a:xfrm>
            <a:grpFill/>
          </p:grpSpPr>
          <p:sp>
            <p:nvSpPr>
              <p:cNvPr id="47" name="Freeform 18"/>
              <p:cNvSpPr>
                <a:spLocks noEditPoints="1"/>
              </p:cNvSpPr>
              <p:nvPr/>
            </p:nvSpPr>
            <p:spPr bwMode="auto">
              <a:xfrm>
                <a:off x="24461788" y="-2840038"/>
                <a:ext cx="841375" cy="660400"/>
              </a:xfrm>
              <a:custGeom>
                <a:avLst/>
                <a:gdLst>
                  <a:gd name="T0" fmla="*/ 530 w 530"/>
                  <a:gd name="T1" fmla="*/ 116 h 416"/>
                  <a:gd name="T2" fmla="*/ 473 w 530"/>
                  <a:gd name="T3" fmla="*/ 28 h 416"/>
                  <a:gd name="T4" fmla="*/ 429 w 530"/>
                  <a:gd name="T5" fmla="*/ 57 h 416"/>
                  <a:gd name="T6" fmla="*/ 429 w 530"/>
                  <a:gd name="T7" fmla="*/ 0 h 416"/>
                  <a:gd name="T8" fmla="*/ 0 w 530"/>
                  <a:gd name="T9" fmla="*/ 0 h 416"/>
                  <a:gd name="T10" fmla="*/ 0 w 530"/>
                  <a:gd name="T11" fmla="*/ 416 h 416"/>
                  <a:gd name="T12" fmla="*/ 429 w 530"/>
                  <a:gd name="T13" fmla="*/ 416 h 416"/>
                  <a:gd name="T14" fmla="*/ 429 w 530"/>
                  <a:gd name="T15" fmla="*/ 185 h 416"/>
                  <a:gd name="T16" fmla="*/ 530 w 530"/>
                  <a:gd name="T17" fmla="*/ 116 h 416"/>
                  <a:gd name="T18" fmla="*/ 478 w 530"/>
                  <a:gd name="T19" fmla="*/ 107 h 416"/>
                  <a:gd name="T20" fmla="*/ 279 w 530"/>
                  <a:gd name="T21" fmla="*/ 237 h 416"/>
                  <a:gd name="T22" fmla="*/ 263 w 530"/>
                  <a:gd name="T23" fmla="*/ 211 h 416"/>
                  <a:gd name="T24" fmla="*/ 462 w 530"/>
                  <a:gd name="T25" fmla="*/ 80 h 416"/>
                  <a:gd name="T26" fmla="*/ 478 w 530"/>
                  <a:gd name="T27" fmla="*/ 107 h 416"/>
                  <a:gd name="T28" fmla="*/ 391 w 530"/>
                  <a:gd name="T29" fmla="*/ 379 h 416"/>
                  <a:gd name="T30" fmla="*/ 38 w 530"/>
                  <a:gd name="T31" fmla="*/ 379 h 416"/>
                  <a:gd name="T32" fmla="*/ 38 w 530"/>
                  <a:gd name="T33" fmla="*/ 38 h 416"/>
                  <a:gd name="T34" fmla="*/ 391 w 530"/>
                  <a:gd name="T35" fmla="*/ 38 h 416"/>
                  <a:gd name="T36" fmla="*/ 391 w 530"/>
                  <a:gd name="T37" fmla="*/ 83 h 416"/>
                  <a:gd name="T38" fmla="*/ 211 w 530"/>
                  <a:gd name="T39" fmla="*/ 201 h 416"/>
                  <a:gd name="T40" fmla="*/ 268 w 530"/>
                  <a:gd name="T41" fmla="*/ 289 h 416"/>
                  <a:gd name="T42" fmla="*/ 391 w 530"/>
                  <a:gd name="T43" fmla="*/ 211 h 416"/>
                  <a:gd name="T44" fmla="*/ 391 w 530"/>
                  <a:gd name="T45" fmla="*/ 379 h 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30" h="416">
                    <a:moveTo>
                      <a:pt x="530" y="116"/>
                    </a:moveTo>
                    <a:lnTo>
                      <a:pt x="473" y="28"/>
                    </a:lnTo>
                    <a:lnTo>
                      <a:pt x="429" y="57"/>
                    </a:lnTo>
                    <a:lnTo>
                      <a:pt x="429" y="0"/>
                    </a:lnTo>
                    <a:lnTo>
                      <a:pt x="0" y="0"/>
                    </a:lnTo>
                    <a:lnTo>
                      <a:pt x="0" y="416"/>
                    </a:lnTo>
                    <a:lnTo>
                      <a:pt x="429" y="416"/>
                    </a:lnTo>
                    <a:lnTo>
                      <a:pt x="429" y="185"/>
                    </a:lnTo>
                    <a:lnTo>
                      <a:pt x="530" y="116"/>
                    </a:lnTo>
                    <a:close/>
                    <a:moveTo>
                      <a:pt x="478" y="107"/>
                    </a:moveTo>
                    <a:lnTo>
                      <a:pt x="279" y="237"/>
                    </a:lnTo>
                    <a:lnTo>
                      <a:pt x="263" y="211"/>
                    </a:lnTo>
                    <a:lnTo>
                      <a:pt x="462" y="80"/>
                    </a:lnTo>
                    <a:lnTo>
                      <a:pt x="478" y="107"/>
                    </a:lnTo>
                    <a:close/>
                    <a:moveTo>
                      <a:pt x="391" y="379"/>
                    </a:moveTo>
                    <a:lnTo>
                      <a:pt x="38" y="379"/>
                    </a:lnTo>
                    <a:lnTo>
                      <a:pt x="38" y="38"/>
                    </a:lnTo>
                    <a:lnTo>
                      <a:pt x="391" y="38"/>
                    </a:lnTo>
                    <a:lnTo>
                      <a:pt x="391" y="83"/>
                    </a:lnTo>
                    <a:lnTo>
                      <a:pt x="211" y="201"/>
                    </a:lnTo>
                    <a:lnTo>
                      <a:pt x="268" y="289"/>
                    </a:lnTo>
                    <a:lnTo>
                      <a:pt x="391" y="211"/>
                    </a:lnTo>
                    <a:lnTo>
                      <a:pt x="391" y="3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zh-CN" altLang="en-US">
                  <a:solidFill>
                    <a:schemeClr val="tx1">
                      <a:lumMod val="65000"/>
                      <a:lumOff val="35000"/>
                    </a:schemeClr>
                  </a:solidFill>
                  <a:latin typeface="Agency FB" panose="020B0503020202020204" pitchFamily="34" charset="0"/>
                  <a:ea typeface="宋体" charset="0"/>
                  <a:cs typeface="宋体" charset="0"/>
                </a:endParaRPr>
              </a:p>
            </p:txBody>
          </p:sp>
          <p:sp>
            <p:nvSpPr>
              <p:cNvPr id="48" name="Freeform 19"/>
              <p:cNvSpPr>
                <a:spLocks/>
              </p:cNvSpPr>
              <p:nvPr/>
            </p:nvSpPr>
            <p:spPr bwMode="auto">
              <a:xfrm>
                <a:off x="24698326" y="-2449513"/>
                <a:ext cx="101600" cy="90488"/>
              </a:xfrm>
              <a:custGeom>
                <a:avLst/>
                <a:gdLst>
                  <a:gd name="T0" fmla="*/ 22 w 64"/>
                  <a:gd name="T1" fmla="*/ 14 h 57"/>
                  <a:gd name="T2" fmla="*/ 0 w 64"/>
                  <a:gd name="T3" fmla="*/ 57 h 57"/>
                  <a:gd name="T4" fmla="*/ 48 w 64"/>
                  <a:gd name="T5" fmla="*/ 55 h 57"/>
                  <a:gd name="T6" fmla="*/ 64 w 64"/>
                  <a:gd name="T7" fmla="*/ 55 h 57"/>
                  <a:gd name="T8" fmla="*/ 29 w 64"/>
                  <a:gd name="T9" fmla="*/ 0 h 57"/>
                  <a:gd name="T10" fmla="*/ 22 w 64"/>
                  <a:gd name="T11" fmla="*/ 14 h 57"/>
                </a:gdLst>
                <a:ahLst/>
                <a:cxnLst>
                  <a:cxn ang="0">
                    <a:pos x="T0" y="T1"/>
                  </a:cxn>
                  <a:cxn ang="0">
                    <a:pos x="T2" y="T3"/>
                  </a:cxn>
                  <a:cxn ang="0">
                    <a:pos x="T4" y="T5"/>
                  </a:cxn>
                  <a:cxn ang="0">
                    <a:pos x="T6" y="T7"/>
                  </a:cxn>
                  <a:cxn ang="0">
                    <a:pos x="T8" y="T9"/>
                  </a:cxn>
                  <a:cxn ang="0">
                    <a:pos x="T10" y="T11"/>
                  </a:cxn>
                </a:cxnLst>
                <a:rect l="0" t="0" r="r" b="b"/>
                <a:pathLst>
                  <a:path w="64" h="57">
                    <a:moveTo>
                      <a:pt x="22" y="14"/>
                    </a:moveTo>
                    <a:lnTo>
                      <a:pt x="0" y="57"/>
                    </a:lnTo>
                    <a:lnTo>
                      <a:pt x="48" y="55"/>
                    </a:lnTo>
                    <a:lnTo>
                      <a:pt x="64" y="55"/>
                    </a:lnTo>
                    <a:lnTo>
                      <a:pt x="29" y="0"/>
                    </a:lnTo>
                    <a:lnTo>
                      <a:pt x="22"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zh-CN" altLang="en-US">
                  <a:solidFill>
                    <a:schemeClr val="tx1">
                      <a:lumMod val="65000"/>
                      <a:lumOff val="35000"/>
                    </a:schemeClr>
                  </a:solidFill>
                  <a:latin typeface="Agency FB" panose="020B0503020202020204" pitchFamily="34" charset="0"/>
                  <a:ea typeface="宋体" charset="0"/>
                  <a:cs typeface="宋体" charset="0"/>
                </a:endParaRPr>
              </a:p>
            </p:txBody>
          </p:sp>
        </p:grpSp>
      </p:grpSp>
      <p:grpSp>
        <p:nvGrpSpPr>
          <p:cNvPr id="30736" name="组合 74"/>
          <p:cNvGrpSpPr>
            <a:grpSpLocks/>
          </p:cNvGrpSpPr>
          <p:nvPr/>
        </p:nvGrpSpPr>
        <p:grpSpPr bwMode="auto">
          <a:xfrm>
            <a:off x="7480300" y="4079875"/>
            <a:ext cx="4052888" cy="725488"/>
            <a:chOff x="6709961" y="1469449"/>
            <a:chExt cx="4054027" cy="725803"/>
          </a:xfrm>
        </p:grpSpPr>
        <p:sp>
          <p:nvSpPr>
            <p:cNvPr id="50" name="文本框 49"/>
            <p:cNvSpPr txBox="1"/>
            <p:nvPr/>
          </p:nvSpPr>
          <p:spPr>
            <a:xfrm>
              <a:off x="6711549" y="1469449"/>
              <a:ext cx="416042" cy="370049"/>
            </a:xfrm>
            <a:prstGeom prst="rect">
              <a:avLst/>
            </a:prstGeom>
            <a:noFill/>
          </p:spPr>
          <p:txBody>
            <a:bodyPr wrap="none">
              <a:spAutoFit/>
            </a:bodyPr>
            <a:lstStyle/>
            <a:p>
              <a:pPr>
                <a:defRPr/>
              </a:pPr>
              <a:r>
                <a:rPr lang="en-US" altLang="zh-CN" b="1" dirty="0">
                  <a:solidFill>
                    <a:schemeClr val="tx1">
                      <a:lumMod val="65000"/>
                      <a:lumOff val="35000"/>
                    </a:schemeClr>
                  </a:solidFill>
                  <a:latin typeface="Agency FB" panose="020B0503020202020204" pitchFamily="34" charset="0"/>
                  <a:ea typeface="宋体" charset="0"/>
                  <a:cs typeface="Arial" panose="020B0604020202020204" pitchFamily="34" charset="0"/>
                </a:rPr>
                <a:t>05</a:t>
              </a:r>
            </a:p>
          </p:txBody>
        </p:sp>
        <p:sp>
          <p:nvSpPr>
            <p:cNvPr id="51" name="矩形 50"/>
            <p:cNvSpPr>
              <a:spLocks noChangeArrowheads="1"/>
            </p:cNvSpPr>
            <p:nvPr/>
          </p:nvSpPr>
          <p:spPr bwMode="auto">
            <a:xfrm>
              <a:off x="6709961" y="1845850"/>
              <a:ext cx="4054027" cy="3494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ts val="2000"/>
                </a:lnSpc>
              </a:pPr>
              <a:r>
                <a:rPr lang="zh-CN" altLang="en-US" sz="2000">
                  <a:latin typeface="微软雅黑" pitchFamily="34" charset="-122"/>
                  <a:ea typeface="微软雅黑" pitchFamily="34" charset="-122"/>
                </a:rPr>
                <a:t>最大列强把世界领土分割完毕。</a:t>
              </a:r>
              <a:endParaRPr lang="en-US" altLang="zh-CN" sz="2000">
                <a:solidFill>
                  <a:srgbClr val="595959"/>
                </a:solidFill>
                <a:latin typeface="微软雅黑" pitchFamily="34" charset="-122"/>
                <a:ea typeface="微软雅黑" pitchFamily="34" charset="-122"/>
              </a:endParaRPr>
            </a:p>
          </p:txBody>
        </p:sp>
      </p:grpSp>
    </p:spTree>
  </p:cSld>
  <p:clrMapOvr>
    <a:masterClrMapping/>
  </p:clrMapOvr>
  <p:transition spd="slow">
    <p:wip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dirty="0"/>
          </a:p>
        </p:txBody>
      </p:sp>
      <p:pic>
        <p:nvPicPr>
          <p:cNvPr id="5" name="内容占位符 4"/>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96688" y="-387424"/>
            <a:ext cx="12457384" cy="7920880"/>
          </a:xfrm>
        </p:spPr>
      </p:pic>
    </p:spTree>
    <p:extLst>
      <p:ext uri="{BB962C8B-B14F-4D97-AF65-F5344CB8AC3E}">
        <p14:creationId xmlns:p14="http://schemas.microsoft.com/office/powerpoint/2010/main" val="192571363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文本框 1"/>
          <p:cNvSpPr txBox="1">
            <a:spLocks noChangeArrowheads="1"/>
          </p:cNvSpPr>
          <p:nvPr/>
        </p:nvSpPr>
        <p:spPr bwMode="auto">
          <a:xfrm>
            <a:off x="9731375" y="533400"/>
            <a:ext cx="185738" cy="369888"/>
          </a:xfrm>
          <a:prstGeom prst="rect">
            <a:avLst/>
          </a:prstGeom>
          <a:noFill/>
          <a:ln w="9525">
            <a:noFill/>
            <a:miter lim="800000"/>
            <a:headEnd/>
            <a:tailEnd/>
          </a:ln>
        </p:spPr>
        <p:txBody>
          <a:bodyPr wrap="none">
            <a:spAutoFit/>
          </a:bodyPr>
          <a:lstStyle/>
          <a:p>
            <a:pPr eaLnBrk="1" hangingPunct="1"/>
            <a:endParaRPr kumimoji="1" lang="zh-CN" altLang="en-US"/>
          </a:p>
        </p:txBody>
      </p:sp>
      <p:sp>
        <p:nvSpPr>
          <p:cNvPr id="3" name="五边形 2"/>
          <p:cNvSpPr/>
          <p:nvPr/>
        </p:nvSpPr>
        <p:spPr>
          <a:xfrm>
            <a:off x="11113" y="0"/>
            <a:ext cx="3949700" cy="533400"/>
          </a:xfrm>
          <a:prstGeom prst="homePlate">
            <a:avLst/>
          </a:prstGeom>
          <a:solidFill>
            <a:srgbClr val="5A1B58"/>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kumimoji="1" lang="zh-CN" altLang="en-US" sz="3200">
                <a:solidFill>
                  <a:srgbClr val="FFFFFF"/>
                </a:solidFill>
                <a:latin typeface="微软雅黑" pitchFamily="34" charset="-122"/>
                <a:ea typeface="微软雅黑" pitchFamily="34" charset="-122"/>
              </a:rPr>
              <a:t>帝国主义的性质</a:t>
            </a:r>
          </a:p>
        </p:txBody>
      </p:sp>
      <p:sp>
        <p:nvSpPr>
          <p:cNvPr id="5" name="任意多边形 38"/>
          <p:cNvSpPr/>
          <p:nvPr/>
        </p:nvSpPr>
        <p:spPr>
          <a:xfrm>
            <a:off x="4459288" y="2295525"/>
            <a:ext cx="3024187" cy="4086225"/>
          </a:xfrm>
          <a:custGeom>
            <a:avLst/>
            <a:gdLst>
              <a:gd name="connsiteX0" fmla="*/ 0 w 2536723"/>
              <a:gd name="connsiteY0" fmla="*/ 0 h 4041058"/>
              <a:gd name="connsiteX1" fmla="*/ 1933522 w 2536723"/>
              <a:gd name="connsiteY1" fmla="*/ 0 h 4041058"/>
              <a:gd name="connsiteX2" fmla="*/ 2536723 w 2536723"/>
              <a:gd name="connsiteY2" fmla="*/ 565395 h 4041058"/>
              <a:gd name="connsiteX3" fmla="*/ 2536723 w 2536723"/>
              <a:gd name="connsiteY3" fmla="*/ 4041058 h 4041058"/>
              <a:gd name="connsiteX4" fmla="*/ 0 w 2536723"/>
              <a:gd name="connsiteY4" fmla="*/ 4041058 h 40410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6723" h="4041058">
                <a:moveTo>
                  <a:pt x="0" y="0"/>
                </a:moveTo>
                <a:lnTo>
                  <a:pt x="1933522" y="0"/>
                </a:lnTo>
                <a:lnTo>
                  <a:pt x="2536723" y="565395"/>
                </a:lnTo>
                <a:lnTo>
                  <a:pt x="2536723" y="4041058"/>
                </a:lnTo>
                <a:lnTo>
                  <a:pt x="0" y="4041058"/>
                </a:lnTo>
                <a:close/>
              </a:path>
            </a:pathLst>
          </a:custGeom>
          <a:solidFill>
            <a:srgbClr val="C0C2CC">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just">
              <a:lnSpc>
                <a:spcPct val="150000"/>
              </a:lnSpc>
            </a:pPr>
            <a:r>
              <a:rPr lang="zh-CN" altLang="en-US" sz="2000">
                <a:solidFill>
                  <a:srgbClr val="000000"/>
                </a:solidFill>
                <a:latin typeface="微软雅黑" pitchFamily="34" charset="-122"/>
                <a:ea typeface="微软雅黑" pitchFamily="34" charset="-122"/>
              </a:rPr>
              <a:t>在资产阶级中形成和发展出一个特殊的食利阶层，那些拥有亿万金钱的金融寡头靠发行有价证券和实行参与制，占有了巨大的社会财富，脱离生产，过着“剪息票”生活。</a:t>
            </a:r>
            <a:endParaRPr lang="zh-CN" altLang="en-US">
              <a:solidFill>
                <a:srgbClr val="000000"/>
              </a:solidFill>
              <a:latin typeface="微软雅黑" pitchFamily="34" charset="-122"/>
              <a:ea typeface="微软雅黑" pitchFamily="34" charset="-122"/>
            </a:endParaRPr>
          </a:p>
        </p:txBody>
      </p:sp>
      <p:sp>
        <p:nvSpPr>
          <p:cNvPr id="6" name="任意多边形 38"/>
          <p:cNvSpPr/>
          <p:nvPr/>
        </p:nvSpPr>
        <p:spPr>
          <a:xfrm>
            <a:off x="936625" y="2295525"/>
            <a:ext cx="3024188" cy="4086225"/>
          </a:xfrm>
          <a:custGeom>
            <a:avLst/>
            <a:gdLst>
              <a:gd name="connsiteX0" fmla="*/ 0 w 2536723"/>
              <a:gd name="connsiteY0" fmla="*/ 0 h 4041058"/>
              <a:gd name="connsiteX1" fmla="*/ 1933522 w 2536723"/>
              <a:gd name="connsiteY1" fmla="*/ 0 h 4041058"/>
              <a:gd name="connsiteX2" fmla="*/ 2536723 w 2536723"/>
              <a:gd name="connsiteY2" fmla="*/ 565395 h 4041058"/>
              <a:gd name="connsiteX3" fmla="*/ 2536723 w 2536723"/>
              <a:gd name="connsiteY3" fmla="*/ 4041058 h 4041058"/>
              <a:gd name="connsiteX4" fmla="*/ 0 w 2536723"/>
              <a:gd name="connsiteY4" fmla="*/ 4041058 h 40410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6723" h="4041058">
                <a:moveTo>
                  <a:pt x="0" y="0"/>
                </a:moveTo>
                <a:lnTo>
                  <a:pt x="1933522" y="0"/>
                </a:lnTo>
                <a:lnTo>
                  <a:pt x="2536723" y="565395"/>
                </a:lnTo>
                <a:lnTo>
                  <a:pt x="2536723" y="4041058"/>
                </a:lnTo>
                <a:lnTo>
                  <a:pt x="0" y="4041058"/>
                </a:lnTo>
                <a:close/>
              </a:path>
            </a:pathLst>
          </a:custGeom>
          <a:solidFill>
            <a:schemeClr val="tx2">
              <a:lumMod val="60000"/>
              <a:lumOff val="4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just">
              <a:lnSpc>
                <a:spcPct val="150000"/>
              </a:lnSpc>
            </a:pPr>
            <a:r>
              <a:rPr lang="zh-CN" altLang="en-US" sz="2000">
                <a:solidFill>
                  <a:srgbClr val="000000"/>
                </a:solidFill>
                <a:latin typeface="微软雅黑" pitchFamily="34" charset="-122"/>
                <a:ea typeface="微软雅黑" pitchFamily="34" charset="-122"/>
              </a:rPr>
              <a:t>垄断统治必然产生停滞和腐朽的趋势，资本主义生产关系已经成为阻碍生产力发展的障碍。</a:t>
            </a:r>
          </a:p>
        </p:txBody>
      </p:sp>
      <p:sp>
        <p:nvSpPr>
          <p:cNvPr id="8" name="任意多边形 38"/>
          <p:cNvSpPr/>
          <p:nvPr/>
        </p:nvSpPr>
        <p:spPr>
          <a:xfrm>
            <a:off x="7981950" y="2295525"/>
            <a:ext cx="3024188" cy="4086225"/>
          </a:xfrm>
          <a:custGeom>
            <a:avLst/>
            <a:gdLst>
              <a:gd name="connsiteX0" fmla="*/ 0 w 2536723"/>
              <a:gd name="connsiteY0" fmla="*/ 0 h 4041058"/>
              <a:gd name="connsiteX1" fmla="*/ 1933522 w 2536723"/>
              <a:gd name="connsiteY1" fmla="*/ 0 h 4041058"/>
              <a:gd name="connsiteX2" fmla="*/ 2536723 w 2536723"/>
              <a:gd name="connsiteY2" fmla="*/ 565395 h 4041058"/>
              <a:gd name="connsiteX3" fmla="*/ 2536723 w 2536723"/>
              <a:gd name="connsiteY3" fmla="*/ 4041058 h 4041058"/>
              <a:gd name="connsiteX4" fmla="*/ 0 w 2536723"/>
              <a:gd name="connsiteY4" fmla="*/ 4041058 h 40410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6723" h="4041058">
                <a:moveTo>
                  <a:pt x="0" y="0"/>
                </a:moveTo>
                <a:lnTo>
                  <a:pt x="1933522" y="0"/>
                </a:lnTo>
                <a:lnTo>
                  <a:pt x="2536723" y="565395"/>
                </a:lnTo>
                <a:lnTo>
                  <a:pt x="2536723" y="4041058"/>
                </a:lnTo>
                <a:lnTo>
                  <a:pt x="0" y="4041058"/>
                </a:lnTo>
                <a:close/>
              </a:path>
            </a:pathLst>
          </a:custGeom>
          <a:solidFill>
            <a:srgbClr val="C0C2CC">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just" eaLnBrk="1" hangingPunct="1">
              <a:lnSpc>
                <a:spcPct val="150000"/>
              </a:lnSpc>
            </a:pPr>
            <a:r>
              <a:rPr lang="zh-CN" altLang="en-US" sz="2000">
                <a:solidFill>
                  <a:srgbClr val="000000"/>
                </a:solidFill>
                <a:latin typeface="微软雅黑" pitchFamily="34" charset="-122"/>
                <a:ea typeface="微软雅黑" pitchFamily="34" charset="-122"/>
              </a:rPr>
              <a:t>帝国主义的殖民统治绝不容许殖民地半殖民地国家的资本主义的自由发展。</a:t>
            </a:r>
            <a:endParaRPr lang="en-US" altLang="zh-CN" sz="2000">
              <a:solidFill>
                <a:srgbClr val="000000"/>
              </a:solidFill>
              <a:latin typeface="微软雅黑" pitchFamily="34" charset="-122"/>
              <a:ea typeface="微软雅黑" pitchFamily="34" charset="-122"/>
            </a:endParaRPr>
          </a:p>
        </p:txBody>
      </p:sp>
      <p:sp>
        <p:nvSpPr>
          <p:cNvPr id="9" name="任意多边形 30"/>
          <p:cNvSpPr/>
          <p:nvPr/>
        </p:nvSpPr>
        <p:spPr>
          <a:xfrm>
            <a:off x="1558925" y="1773238"/>
            <a:ext cx="1296988" cy="869950"/>
          </a:xfrm>
          <a:custGeom>
            <a:avLst/>
            <a:gdLst>
              <a:gd name="connsiteX0" fmla="*/ 0 w 1356852"/>
              <a:gd name="connsiteY0" fmla="*/ 0 h 716154"/>
              <a:gd name="connsiteX1" fmla="*/ 971238 w 1356852"/>
              <a:gd name="connsiteY1" fmla="*/ 0 h 716154"/>
              <a:gd name="connsiteX2" fmla="*/ 1356852 w 1356852"/>
              <a:gd name="connsiteY2" fmla="*/ 361446 h 716154"/>
              <a:gd name="connsiteX3" fmla="*/ 1356852 w 1356852"/>
              <a:gd name="connsiteY3" fmla="*/ 716154 h 716154"/>
              <a:gd name="connsiteX4" fmla="*/ 0 w 1356852"/>
              <a:gd name="connsiteY4" fmla="*/ 716154 h 7161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6852" h="716154">
                <a:moveTo>
                  <a:pt x="0" y="0"/>
                </a:moveTo>
                <a:lnTo>
                  <a:pt x="971238" y="0"/>
                </a:lnTo>
                <a:lnTo>
                  <a:pt x="1356852" y="361446"/>
                </a:lnTo>
                <a:lnTo>
                  <a:pt x="1356852" y="716154"/>
                </a:lnTo>
                <a:lnTo>
                  <a:pt x="0" y="716154"/>
                </a:lnTo>
                <a:close/>
              </a:path>
            </a:pathLst>
          </a:custGeom>
          <a:solidFill>
            <a:srgbClr val="5A1B58">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a:r>
              <a:rPr lang="en-US" altLang="zh-CN" sz="2800">
                <a:solidFill>
                  <a:srgbClr val="000000"/>
                </a:solidFill>
                <a:latin typeface="微软雅黑" pitchFamily="34" charset="-122"/>
                <a:ea typeface="微软雅黑" pitchFamily="34" charset="-122"/>
              </a:rPr>
              <a:t>01</a:t>
            </a:r>
            <a:endParaRPr lang="zh-CN" altLang="en-US" sz="2800">
              <a:solidFill>
                <a:srgbClr val="000000"/>
              </a:solidFill>
              <a:latin typeface="微软雅黑" pitchFamily="34" charset="-122"/>
              <a:ea typeface="微软雅黑" pitchFamily="34" charset="-122"/>
            </a:endParaRPr>
          </a:p>
        </p:txBody>
      </p:sp>
      <p:sp>
        <p:nvSpPr>
          <p:cNvPr id="12" name="任意多边形 30"/>
          <p:cNvSpPr/>
          <p:nvPr/>
        </p:nvSpPr>
        <p:spPr>
          <a:xfrm>
            <a:off x="5043488" y="1773238"/>
            <a:ext cx="1296987" cy="869950"/>
          </a:xfrm>
          <a:custGeom>
            <a:avLst/>
            <a:gdLst>
              <a:gd name="connsiteX0" fmla="*/ 0 w 1356852"/>
              <a:gd name="connsiteY0" fmla="*/ 0 h 716154"/>
              <a:gd name="connsiteX1" fmla="*/ 971238 w 1356852"/>
              <a:gd name="connsiteY1" fmla="*/ 0 h 716154"/>
              <a:gd name="connsiteX2" fmla="*/ 1356852 w 1356852"/>
              <a:gd name="connsiteY2" fmla="*/ 361446 h 716154"/>
              <a:gd name="connsiteX3" fmla="*/ 1356852 w 1356852"/>
              <a:gd name="connsiteY3" fmla="*/ 716154 h 716154"/>
              <a:gd name="connsiteX4" fmla="*/ 0 w 1356852"/>
              <a:gd name="connsiteY4" fmla="*/ 716154 h 7161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6852" h="716154">
                <a:moveTo>
                  <a:pt x="0" y="0"/>
                </a:moveTo>
                <a:lnTo>
                  <a:pt x="971238" y="0"/>
                </a:lnTo>
                <a:lnTo>
                  <a:pt x="1356852" y="361446"/>
                </a:lnTo>
                <a:lnTo>
                  <a:pt x="1356852" y="716154"/>
                </a:lnTo>
                <a:lnTo>
                  <a:pt x="0" y="716154"/>
                </a:lnTo>
                <a:close/>
              </a:path>
            </a:pathLst>
          </a:custGeom>
          <a:solidFill>
            <a:srgbClr val="5A1B58">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a:r>
              <a:rPr lang="en-US" altLang="zh-CN" sz="2800">
                <a:solidFill>
                  <a:srgbClr val="000000"/>
                </a:solidFill>
                <a:latin typeface="微软雅黑" pitchFamily="34" charset="-122"/>
                <a:ea typeface="微软雅黑" pitchFamily="34" charset="-122"/>
              </a:rPr>
              <a:t>02</a:t>
            </a:r>
            <a:endParaRPr lang="zh-CN" altLang="en-US" sz="2800">
              <a:solidFill>
                <a:srgbClr val="000000"/>
              </a:solidFill>
              <a:latin typeface="微软雅黑" pitchFamily="34" charset="-122"/>
              <a:ea typeface="微软雅黑" pitchFamily="34" charset="-122"/>
            </a:endParaRPr>
          </a:p>
        </p:txBody>
      </p:sp>
      <p:sp>
        <p:nvSpPr>
          <p:cNvPr id="13" name="任意多边形 30"/>
          <p:cNvSpPr/>
          <p:nvPr/>
        </p:nvSpPr>
        <p:spPr>
          <a:xfrm>
            <a:off x="8528050" y="1770063"/>
            <a:ext cx="1296988" cy="871537"/>
          </a:xfrm>
          <a:custGeom>
            <a:avLst/>
            <a:gdLst>
              <a:gd name="connsiteX0" fmla="*/ 0 w 1356852"/>
              <a:gd name="connsiteY0" fmla="*/ 0 h 716154"/>
              <a:gd name="connsiteX1" fmla="*/ 971238 w 1356852"/>
              <a:gd name="connsiteY1" fmla="*/ 0 h 716154"/>
              <a:gd name="connsiteX2" fmla="*/ 1356852 w 1356852"/>
              <a:gd name="connsiteY2" fmla="*/ 361446 h 716154"/>
              <a:gd name="connsiteX3" fmla="*/ 1356852 w 1356852"/>
              <a:gd name="connsiteY3" fmla="*/ 716154 h 716154"/>
              <a:gd name="connsiteX4" fmla="*/ 0 w 1356852"/>
              <a:gd name="connsiteY4" fmla="*/ 716154 h 7161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6852" h="716154">
                <a:moveTo>
                  <a:pt x="0" y="0"/>
                </a:moveTo>
                <a:lnTo>
                  <a:pt x="971238" y="0"/>
                </a:lnTo>
                <a:lnTo>
                  <a:pt x="1356852" y="361446"/>
                </a:lnTo>
                <a:lnTo>
                  <a:pt x="1356852" y="716154"/>
                </a:lnTo>
                <a:lnTo>
                  <a:pt x="0" y="716154"/>
                </a:lnTo>
                <a:close/>
              </a:path>
            </a:pathLst>
          </a:custGeom>
          <a:solidFill>
            <a:srgbClr val="5A1B58">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a:r>
              <a:rPr lang="en-US" altLang="zh-CN" sz="2800">
                <a:solidFill>
                  <a:srgbClr val="000000"/>
                </a:solidFill>
                <a:latin typeface="微软雅黑" pitchFamily="34" charset="-122"/>
                <a:ea typeface="微软雅黑" pitchFamily="34" charset="-122"/>
              </a:rPr>
              <a:t>03</a:t>
            </a:r>
            <a:endParaRPr lang="zh-CN" altLang="en-US" sz="2800">
              <a:solidFill>
                <a:srgbClr val="000000"/>
              </a:solidFill>
              <a:latin typeface="微软雅黑" pitchFamily="34" charset="-122"/>
              <a:ea typeface="微软雅黑" pitchFamily="34" charset="-122"/>
            </a:endParaRPr>
          </a:p>
        </p:txBody>
      </p:sp>
      <p:sp>
        <p:nvSpPr>
          <p:cNvPr id="31753" name="矩形 10"/>
          <p:cNvSpPr>
            <a:spLocks noChangeArrowheads="1"/>
          </p:cNvSpPr>
          <p:nvPr/>
        </p:nvSpPr>
        <p:spPr bwMode="auto">
          <a:xfrm>
            <a:off x="3136900" y="909638"/>
            <a:ext cx="5110163" cy="584200"/>
          </a:xfrm>
          <a:prstGeom prst="rect">
            <a:avLst/>
          </a:prstGeom>
          <a:noFill/>
          <a:ln w="9525">
            <a:noFill/>
            <a:miter lim="800000"/>
            <a:headEnd/>
            <a:tailEnd/>
          </a:ln>
        </p:spPr>
        <p:txBody>
          <a:bodyPr wrap="none">
            <a:spAutoFit/>
          </a:bodyPr>
          <a:lstStyle/>
          <a:p>
            <a:r>
              <a:rPr lang="zh-CN" altLang="en-US" sz="3200" b="1">
                <a:solidFill>
                  <a:srgbClr val="5A1B58"/>
                </a:solidFill>
                <a:latin typeface="Heiti SC Light"/>
                <a:ea typeface="Heiti SC Light"/>
                <a:cs typeface="Heiti SC Light"/>
              </a:rPr>
              <a:t>帝国主义是腐朽的资本主义</a:t>
            </a:r>
          </a:p>
        </p:txBody>
      </p:sp>
    </p:spTree>
  </p:cSld>
  <p:clrMapOvr>
    <a:masterClrMapping/>
  </p:clrMapOvr>
  <p:transition spd="slow">
    <p:wip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文本框 1"/>
          <p:cNvSpPr txBox="1">
            <a:spLocks noChangeArrowheads="1"/>
          </p:cNvSpPr>
          <p:nvPr/>
        </p:nvSpPr>
        <p:spPr bwMode="auto">
          <a:xfrm>
            <a:off x="9731375" y="533400"/>
            <a:ext cx="185738" cy="369888"/>
          </a:xfrm>
          <a:prstGeom prst="rect">
            <a:avLst/>
          </a:prstGeom>
          <a:noFill/>
          <a:ln w="9525">
            <a:noFill/>
            <a:miter lim="800000"/>
            <a:headEnd/>
            <a:tailEnd/>
          </a:ln>
        </p:spPr>
        <p:txBody>
          <a:bodyPr wrap="none">
            <a:spAutoFit/>
          </a:bodyPr>
          <a:lstStyle/>
          <a:p>
            <a:pPr eaLnBrk="1" hangingPunct="1"/>
            <a:endParaRPr kumimoji="1" lang="zh-CN" altLang="en-US"/>
          </a:p>
        </p:txBody>
      </p:sp>
      <p:sp>
        <p:nvSpPr>
          <p:cNvPr id="3" name="五边形 2"/>
          <p:cNvSpPr/>
          <p:nvPr/>
        </p:nvSpPr>
        <p:spPr>
          <a:xfrm>
            <a:off x="11113" y="0"/>
            <a:ext cx="3949700" cy="533400"/>
          </a:xfrm>
          <a:prstGeom prst="homePlate">
            <a:avLst/>
          </a:prstGeom>
          <a:solidFill>
            <a:srgbClr val="5A1B58"/>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kumimoji="1" lang="zh-CN" altLang="en-US" sz="3200">
                <a:solidFill>
                  <a:srgbClr val="FFFFFF"/>
                </a:solidFill>
                <a:latin typeface="微软雅黑" pitchFamily="34" charset="-122"/>
                <a:ea typeface="微软雅黑" pitchFamily="34" charset="-122"/>
              </a:rPr>
              <a:t>帝国主义的趋势</a:t>
            </a:r>
          </a:p>
        </p:txBody>
      </p:sp>
      <p:sp>
        <p:nvSpPr>
          <p:cNvPr id="6" name="六边形 5"/>
          <p:cNvSpPr/>
          <p:nvPr/>
        </p:nvSpPr>
        <p:spPr>
          <a:xfrm rot="16200000">
            <a:off x="6467476" y="2670175"/>
            <a:ext cx="1223962" cy="1055687"/>
          </a:xfrm>
          <a:prstGeom prst="hexagon">
            <a:avLst/>
          </a:prstGeom>
          <a:no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7" name="KSO_Shape"/>
          <p:cNvSpPr/>
          <p:nvPr/>
        </p:nvSpPr>
        <p:spPr bwMode="auto">
          <a:xfrm>
            <a:off x="1973263" y="3138488"/>
            <a:ext cx="588962" cy="588962"/>
          </a:xfrm>
          <a:custGeom>
            <a:avLst/>
            <a:gdLst>
              <a:gd name="T0" fmla="*/ 984018 w 1589088"/>
              <a:gd name="T1" fmla="*/ 589506 h 1589088"/>
              <a:gd name="T2" fmla="*/ 955171 w 1589088"/>
              <a:gd name="T3" fmla="*/ 645802 h 1589088"/>
              <a:gd name="T4" fmla="*/ 898294 w 1589088"/>
              <a:gd name="T5" fmla="*/ 673272 h 1589088"/>
              <a:gd name="T6" fmla="*/ 881422 w 1589088"/>
              <a:gd name="T7" fmla="*/ 964824 h 1589088"/>
              <a:gd name="T8" fmla="*/ 873530 w 1589088"/>
              <a:gd name="T9" fmla="*/ 1040159 h 1589088"/>
              <a:gd name="T10" fmla="*/ 824817 w 1589088"/>
              <a:gd name="T11" fmla="*/ 1084490 h 1589088"/>
              <a:gd name="T12" fmla="*/ 756238 w 1589088"/>
              <a:gd name="T13" fmla="*/ 1088026 h 1589088"/>
              <a:gd name="T14" fmla="*/ 703444 w 1589088"/>
              <a:gd name="T15" fmla="*/ 1048590 h 1589088"/>
              <a:gd name="T16" fmla="*/ 686571 w 1589088"/>
              <a:gd name="T17" fmla="*/ 985493 h 1589088"/>
              <a:gd name="T18" fmla="*/ 486007 w 1589088"/>
              <a:gd name="T19" fmla="*/ 893024 h 1589088"/>
              <a:gd name="T20" fmla="*/ 398106 w 1589088"/>
              <a:gd name="T21" fmla="*/ 820680 h 1589088"/>
              <a:gd name="T22" fmla="*/ 402189 w 1589088"/>
              <a:gd name="T23" fmla="*/ 755134 h 1589088"/>
              <a:gd name="T24" fmla="*/ 446547 w 1589088"/>
              <a:gd name="T25" fmla="*/ 706452 h 1589088"/>
              <a:gd name="T26" fmla="*/ 514037 w 1589088"/>
              <a:gd name="T27" fmla="*/ 696389 h 1589088"/>
              <a:gd name="T28" fmla="*/ 570641 w 1589088"/>
              <a:gd name="T29" fmla="*/ 730385 h 1589088"/>
              <a:gd name="T30" fmla="*/ 593501 w 1589088"/>
              <a:gd name="T31" fmla="*/ 794027 h 1589088"/>
              <a:gd name="T32" fmla="*/ 818558 w 1589088"/>
              <a:gd name="T33" fmla="*/ 648522 h 1589088"/>
              <a:gd name="T34" fmla="*/ 785901 w 1589088"/>
              <a:gd name="T35" fmla="*/ 575091 h 1589088"/>
              <a:gd name="T36" fmla="*/ 808761 w 1589088"/>
              <a:gd name="T37" fmla="*/ 511721 h 1589088"/>
              <a:gd name="T38" fmla="*/ 865365 w 1589088"/>
              <a:gd name="T39" fmla="*/ 477726 h 1589088"/>
              <a:gd name="T40" fmla="*/ 728574 w 1589088"/>
              <a:gd name="T41" fmla="*/ 144010 h 1589088"/>
              <a:gd name="T42" fmla="*/ 531280 w 1589088"/>
              <a:gd name="T43" fmla="*/ 182593 h 1589088"/>
              <a:gd name="T44" fmla="*/ 353281 w 1589088"/>
              <a:gd name="T45" fmla="*/ 288291 h 1589088"/>
              <a:gd name="T46" fmla="*/ 219577 w 1589088"/>
              <a:gd name="T47" fmla="*/ 451592 h 1589088"/>
              <a:gd name="T48" fmla="*/ 152454 w 1589088"/>
              <a:gd name="T49" fmla="*/ 642880 h 1589088"/>
              <a:gd name="T50" fmla="*/ 152454 w 1589088"/>
              <a:gd name="T51" fmla="*/ 843135 h 1589088"/>
              <a:gd name="T52" fmla="*/ 219577 w 1589088"/>
              <a:gd name="T53" fmla="*/ 1034422 h 1589088"/>
              <a:gd name="T54" fmla="*/ 353281 w 1589088"/>
              <a:gd name="T55" fmla="*/ 1197724 h 1589088"/>
              <a:gd name="T56" fmla="*/ 531280 w 1589088"/>
              <a:gd name="T57" fmla="*/ 1303421 h 1589088"/>
              <a:gd name="T58" fmla="*/ 728574 w 1589088"/>
              <a:gd name="T59" fmla="*/ 1341734 h 1589088"/>
              <a:gd name="T60" fmla="*/ 927227 w 1589088"/>
              <a:gd name="T61" fmla="*/ 1312931 h 1589088"/>
              <a:gd name="T62" fmla="*/ 1109302 w 1589088"/>
              <a:gd name="T63" fmla="*/ 1217015 h 1589088"/>
              <a:gd name="T64" fmla="*/ 1251431 w 1589088"/>
              <a:gd name="T65" fmla="*/ 1059964 h 1589088"/>
              <a:gd name="T66" fmla="*/ 1328065 w 1589088"/>
              <a:gd name="T67" fmla="*/ 871393 h 1589088"/>
              <a:gd name="T68" fmla="*/ 1337576 w 1589088"/>
              <a:gd name="T69" fmla="*/ 671410 h 1589088"/>
              <a:gd name="T70" fmla="*/ 1280237 w 1589088"/>
              <a:gd name="T71" fmla="*/ 477677 h 1589088"/>
              <a:gd name="T72" fmla="*/ 1155500 w 1589088"/>
              <a:gd name="T73" fmla="*/ 308670 h 1589088"/>
              <a:gd name="T74" fmla="*/ 981849 w 1589088"/>
              <a:gd name="T75" fmla="*/ 193462 h 1589088"/>
              <a:gd name="T76" fmla="*/ 785915 w 1589088"/>
              <a:gd name="T77" fmla="*/ 145640 h 1589088"/>
              <a:gd name="T78" fmla="*/ 902226 w 1589088"/>
              <a:gd name="T79" fmla="*/ 17390 h 1589088"/>
              <a:gd name="T80" fmla="*/ 1136207 w 1589088"/>
              <a:gd name="T81" fmla="*/ 112491 h 1589088"/>
              <a:gd name="T82" fmla="*/ 1320999 w 1589088"/>
              <a:gd name="T83" fmla="*/ 276063 h 1589088"/>
              <a:gd name="T84" fmla="*/ 1429702 w 1589088"/>
              <a:gd name="T85" fmla="*/ 459201 h 1589088"/>
              <a:gd name="T86" fmla="*/ 1481334 w 1589088"/>
              <a:gd name="T87" fmla="*/ 660270 h 1589088"/>
              <a:gd name="T88" fmla="*/ 1475356 w 1589088"/>
              <a:gd name="T89" fmla="*/ 866502 h 1589088"/>
              <a:gd name="T90" fmla="*/ 1412581 w 1589088"/>
              <a:gd name="T91" fmla="*/ 1064855 h 1589088"/>
              <a:gd name="T92" fmla="*/ 1892771 w 1589088"/>
              <a:gd name="T93" fmla="*/ 1636001 h 1589088"/>
              <a:gd name="T94" fmla="*/ 1896304 w 1589088"/>
              <a:gd name="T95" fmla="*/ 1759632 h 1589088"/>
              <a:gd name="T96" fmla="*/ 1783798 w 1589088"/>
              <a:gd name="T97" fmla="*/ 1885980 h 1589088"/>
              <a:gd name="T98" fmla="*/ 1662866 w 1589088"/>
              <a:gd name="T99" fmla="*/ 1900381 h 1589088"/>
              <a:gd name="T100" fmla="*/ 1104954 w 1589088"/>
              <a:gd name="T101" fmla="*/ 1391458 h 1589088"/>
              <a:gd name="T102" fmla="*/ 909835 w 1589088"/>
              <a:gd name="T103" fmla="*/ 1466451 h 1589088"/>
              <a:gd name="T104" fmla="*/ 704388 w 1589088"/>
              <a:gd name="T105" fmla="*/ 1484656 h 1589088"/>
              <a:gd name="T106" fmla="*/ 501116 w 1589088"/>
              <a:gd name="T107" fmla="*/ 1445528 h 1589088"/>
              <a:gd name="T108" fmla="*/ 313061 w 1589088"/>
              <a:gd name="T109" fmla="*/ 1349069 h 1589088"/>
              <a:gd name="T110" fmla="*/ 143758 w 1589088"/>
              <a:gd name="T111" fmla="*/ 1181965 h 1589088"/>
              <a:gd name="T112" fmla="*/ 30708 w 1589088"/>
              <a:gd name="T113" fmla="*/ 954538 h 1589088"/>
              <a:gd name="T114" fmla="*/ 815 w 1589088"/>
              <a:gd name="T115" fmla="*/ 707277 h 1589088"/>
              <a:gd name="T116" fmla="*/ 54351 w 1589088"/>
              <a:gd name="T117" fmla="*/ 463275 h 1589088"/>
              <a:gd name="T118" fmla="*/ 191315 w 1589088"/>
              <a:gd name="T119" fmla="*/ 245360 h 1589088"/>
              <a:gd name="T120" fmla="*/ 397577 w 1589088"/>
              <a:gd name="T121" fmla="*/ 85319 h 1589088"/>
              <a:gd name="T122" fmla="*/ 636177 w 1589088"/>
              <a:gd name="T123" fmla="*/ 7880 h 1589088"/>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1589088" h="1589088">
                <a:moveTo>
                  <a:pt x="916859" y="288925"/>
                </a:moveTo>
                <a:lnTo>
                  <a:pt x="954088" y="332030"/>
                </a:lnTo>
                <a:lnTo>
                  <a:pt x="816067" y="450682"/>
                </a:lnTo>
                <a:lnTo>
                  <a:pt x="817430" y="454085"/>
                </a:lnTo>
                <a:lnTo>
                  <a:pt x="818338" y="457488"/>
                </a:lnTo>
                <a:lnTo>
                  <a:pt x="819246" y="461118"/>
                </a:lnTo>
                <a:lnTo>
                  <a:pt x="820381" y="464748"/>
                </a:lnTo>
                <a:lnTo>
                  <a:pt x="820835" y="468378"/>
                </a:lnTo>
                <a:lnTo>
                  <a:pt x="821289" y="472008"/>
                </a:lnTo>
                <a:lnTo>
                  <a:pt x="821743" y="475865"/>
                </a:lnTo>
                <a:lnTo>
                  <a:pt x="821743" y="479722"/>
                </a:lnTo>
                <a:lnTo>
                  <a:pt x="821743" y="483805"/>
                </a:lnTo>
                <a:lnTo>
                  <a:pt x="821289" y="487662"/>
                </a:lnTo>
                <a:lnTo>
                  <a:pt x="820835" y="491746"/>
                </a:lnTo>
                <a:lnTo>
                  <a:pt x="820154" y="495602"/>
                </a:lnTo>
                <a:lnTo>
                  <a:pt x="819246" y="499459"/>
                </a:lnTo>
                <a:lnTo>
                  <a:pt x="818338" y="503089"/>
                </a:lnTo>
                <a:lnTo>
                  <a:pt x="816976" y="506946"/>
                </a:lnTo>
                <a:lnTo>
                  <a:pt x="815840" y="510349"/>
                </a:lnTo>
                <a:lnTo>
                  <a:pt x="814251" y="513979"/>
                </a:lnTo>
                <a:lnTo>
                  <a:pt x="812662" y="517382"/>
                </a:lnTo>
                <a:lnTo>
                  <a:pt x="810619" y="520785"/>
                </a:lnTo>
                <a:lnTo>
                  <a:pt x="808803" y="523961"/>
                </a:lnTo>
                <a:lnTo>
                  <a:pt x="806760" y="527137"/>
                </a:lnTo>
                <a:lnTo>
                  <a:pt x="804263" y="530313"/>
                </a:lnTo>
                <a:lnTo>
                  <a:pt x="801993" y="533036"/>
                </a:lnTo>
                <a:lnTo>
                  <a:pt x="799496" y="535985"/>
                </a:lnTo>
                <a:lnTo>
                  <a:pt x="796772" y="538707"/>
                </a:lnTo>
                <a:lnTo>
                  <a:pt x="794048" y="541203"/>
                </a:lnTo>
                <a:lnTo>
                  <a:pt x="791324" y="543698"/>
                </a:lnTo>
                <a:lnTo>
                  <a:pt x="788146" y="545967"/>
                </a:lnTo>
                <a:lnTo>
                  <a:pt x="785194" y="548009"/>
                </a:lnTo>
                <a:lnTo>
                  <a:pt x="781789" y="550051"/>
                </a:lnTo>
                <a:lnTo>
                  <a:pt x="778611" y="552093"/>
                </a:lnTo>
                <a:lnTo>
                  <a:pt x="775433" y="553908"/>
                </a:lnTo>
                <a:lnTo>
                  <a:pt x="771801" y="555496"/>
                </a:lnTo>
                <a:lnTo>
                  <a:pt x="768396" y="556857"/>
                </a:lnTo>
                <a:lnTo>
                  <a:pt x="764537" y="558218"/>
                </a:lnTo>
                <a:lnTo>
                  <a:pt x="760905" y="559352"/>
                </a:lnTo>
                <a:lnTo>
                  <a:pt x="757046" y="560260"/>
                </a:lnTo>
                <a:lnTo>
                  <a:pt x="753413" y="560940"/>
                </a:lnTo>
                <a:lnTo>
                  <a:pt x="749327" y="561621"/>
                </a:lnTo>
                <a:lnTo>
                  <a:pt x="745241" y="562075"/>
                </a:lnTo>
                <a:lnTo>
                  <a:pt x="692121" y="754005"/>
                </a:lnTo>
                <a:lnTo>
                  <a:pt x="697343" y="756728"/>
                </a:lnTo>
                <a:lnTo>
                  <a:pt x="702110" y="759904"/>
                </a:lnTo>
                <a:lnTo>
                  <a:pt x="706650" y="763080"/>
                </a:lnTo>
                <a:lnTo>
                  <a:pt x="710963" y="766937"/>
                </a:lnTo>
                <a:lnTo>
                  <a:pt x="715049" y="770794"/>
                </a:lnTo>
                <a:lnTo>
                  <a:pt x="718908" y="774877"/>
                </a:lnTo>
                <a:lnTo>
                  <a:pt x="722313" y="779188"/>
                </a:lnTo>
                <a:lnTo>
                  <a:pt x="725718" y="783952"/>
                </a:lnTo>
                <a:lnTo>
                  <a:pt x="728670" y="788943"/>
                </a:lnTo>
                <a:lnTo>
                  <a:pt x="731167" y="793934"/>
                </a:lnTo>
                <a:lnTo>
                  <a:pt x="733437" y="799379"/>
                </a:lnTo>
                <a:lnTo>
                  <a:pt x="735253" y="804824"/>
                </a:lnTo>
                <a:lnTo>
                  <a:pt x="736615" y="810496"/>
                </a:lnTo>
                <a:lnTo>
                  <a:pt x="737750" y="816167"/>
                </a:lnTo>
                <a:lnTo>
                  <a:pt x="738431" y="822066"/>
                </a:lnTo>
                <a:lnTo>
                  <a:pt x="738658" y="828191"/>
                </a:lnTo>
                <a:lnTo>
                  <a:pt x="738658" y="832729"/>
                </a:lnTo>
                <a:lnTo>
                  <a:pt x="738431" y="836812"/>
                </a:lnTo>
                <a:lnTo>
                  <a:pt x="737523" y="840896"/>
                </a:lnTo>
                <a:lnTo>
                  <a:pt x="736842" y="844980"/>
                </a:lnTo>
                <a:lnTo>
                  <a:pt x="735934" y="849063"/>
                </a:lnTo>
                <a:lnTo>
                  <a:pt x="734799" y="852920"/>
                </a:lnTo>
                <a:lnTo>
                  <a:pt x="733664" y="856777"/>
                </a:lnTo>
                <a:lnTo>
                  <a:pt x="732075" y="860407"/>
                </a:lnTo>
                <a:lnTo>
                  <a:pt x="730259" y="864263"/>
                </a:lnTo>
                <a:lnTo>
                  <a:pt x="728670" y="867666"/>
                </a:lnTo>
                <a:lnTo>
                  <a:pt x="726626" y="871296"/>
                </a:lnTo>
                <a:lnTo>
                  <a:pt x="724583" y="874699"/>
                </a:lnTo>
                <a:lnTo>
                  <a:pt x="722086" y="877876"/>
                </a:lnTo>
                <a:lnTo>
                  <a:pt x="719589" y="881052"/>
                </a:lnTo>
                <a:lnTo>
                  <a:pt x="717092" y="884228"/>
                </a:lnTo>
                <a:lnTo>
                  <a:pt x="714141" y="886950"/>
                </a:lnTo>
                <a:lnTo>
                  <a:pt x="711417" y="889673"/>
                </a:lnTo>
                <a:lnTo>
                  <a:pt x="708239" y="892395"/>
                </a:lnTo>
                <a:lnTo>
                  <a:pt x="705288" y="894891"/>
                </a:lnTo>
                <a:lnTo>
                  <a:pt x="702110" y="896933"/>
                </a:lnTo>
                <a:lnTo>
                  <a:pt x="698705" y="899428"/>
                </a:lnTo>
                <a:lnTo>
                  <a:pt x="695299" y="901243"/>
                </a:lnTo>
                <a:lnTo>
                  <a:pt x="691440" y="903058"/>
                </a:lnTo>
                <a:lnTo>
                  <a:pt x="688035" y="904646"/>
                </a:lnTo>
                <a:lnTo>
                  <a:pt x="684176" y="906234"/>
                </a:lnTo>
                <a:lnTo>
                  <a:pt x="680317" y="907595"/>
                </a:lnTo>
                <a:lnTo>
                  <a:pt x="676231" y="908730"/>
                </a:lnTo>
                <a:lnTo>
                  <a:pt x="672372" y="909637"/>
                </a:lnTo>
                <a:lnTo>
                  <a:pt x="668286" y="910318"/>
                </a:lnTo>
                <a:lnTo>
                  <a:pt x="664199" y="910771"/>
                </a:lnTo>
                <a:lnTo>
                  <a:pt x="659886" y="911225"/>
                </a:lnTo>
                <a:lnTo>
                  <a:pt x="655573" y="911225"/>
                </a:lnTo>
                <a:lnTo>
                  <a:pt x="651260" y="911225"/>
                </a:lnTo>
                <a:lnTo>
                  <a:pt x="646947" y="910771"/>
                </a:lnTo>
                <a:lnTo>
                  <a:pt x="643088" y="910318"/>
                </a:lnTo>
                <a:lnTo>
                  <a:pt x="638775" y="909637"/>
                </a:lnTo>
                <a:lnTo>
                  <a:pt x="634915" y="908730"/>
                </a:lnTo>
                <a:lnTo>
                  <a:pt x="630829" y="907595"/>
                </a:lnTo>
                <a:lnTo>
                  <a:pt x="627197" y="906234"/>
                </a:lnTo>
                <a:lnTo>
                  <a:pt x="623338" y="904646"/>
                </a:lnTo>
                <a:lnTo>
                  <a:pt x="619706" y="903058"/>
                </a:lnTo>
                <a:lnTo>
                  <a:pt x="616074" y="901243"/>
                </a:lnTo>
                <a:lnTo>
                  <a:pt x="612669" y="899428"/>
                </a:lnTo>
                <a:lnTo>
                  <a:pt x="609037" y="896933"/>
                </a:lnTo>
                <a:lnTo>
                  <a:pt x="605858" y="894891"/>
                </a:lnTo>
                <a:lnTo>
                  <a:pt x="602680" y="892395"/>
                </a:lnTo>
                <a:lnTo>
                  <a:pt x="599729" y="889673"/>
                </a:lnTo>
                <a:lnTo>
                  <a:pt x="596778" y="886950"/>
                </a:lnTo>
                <a:lnTo>
                  <a:pt x="594054" y="884228"/>
                </a:lnTo>
                <a:lnTo>
                  <a:pt x="591557" y="881052"/>
                </a:lnTo>
                <a:lnTo>
                  <a:pt x="588833" y="877876"/>
                </a:lnTo>
                <a:lnTo>
                  <a:pt x="586790" y="874699"/>
                </a:lnTo>
                <a:lnTo>
                  <a:pt x="584520" y="871296"/>
                </a:lnTo>
                <a:lnTo>
                  <a:pt x="582704" y="867666"/>
                </a:lnTo>
                <a:lnTo>
                  <a:pt x="580661" y="864263"/>
                </a:lnTo>
                <a:lnTo>
                  <a:pt x="579072" y="860407"/>
                </a:lnTo>
                <a:lnTo>
                  <a:pt x="577710" y="856777"/>
                </a:lnTo>
                <a:lnTo>
                  <a:pt x="576348" y="852920"/>
                </a:lnTo>
                <a:lnTo>
                  <a:pt x="575212" y="849063"/>
                </a:lnTo>
                <a:lnTo>
                  <a:pt x="574077" y="844980"/>
                </a:lnTo>
                <a:lnTo>
                  <a:pt x="573396" y="840896"/>
                </a:lnTo>
                <a:lnTo>
                  <a:pt x="572942" y="836812"/>
                </a:lnTo>
                <a:lnTo>
                  <a:pt x="572488" y="832729"/>
                </a:lnTo>
                <a:lnTo>
                  <a:pt x="572488" y="828191"/>
                </a:lnTo>
                <a:lnTo>
                  <a:pt x="572488" y="825242"/>
                </a:lnTo>
                <a:lnTo>
                  <a:pt x="572715" y="822066"/>
                </a:lnTo>
                <a:lnTo>
                  <a:pt x="573623" y="815940"/>
                </a:lnTo>
                <a:lnTo>
                  <a:pt x="574986" y="810042"/>
                </a:lnTo>
                <a:lnTo>
                  <a:pt x="576575" y="804370"/>
                </a:lnTo>
                <a:lnTo>
                  <a:pt x="454445" y="733134"/>
                </a:lnTo>
                <a:lnTo>
                  <a:pt x="449904" y="736083"/>
                </a:lnTo>
                <a:lnTo>
                  <a:pt x="444910" y="738352"/>
                </a:lnTo>
                <a:lnTo>
                  <a:pt x="439689" y="740166"/>
                </a:lnTo>
                <a:lnTo>
                  <a:pt x="434468" y="741981"/>
                </a:lnTo>
                <a:lnTo>
                  <a:pt x="429020" y="743569"/>
                </a:lnTo>
                <a:lnTo>
                  <a:pt x="423571" y="744477"/>
                </a:lnTo>
                <a:lnTo>
                  <a:pt x="417669" y="745158"/>
                </a:lnTo>
                <a:lnTo>
                  <a:pt x="412221" y="745384"/>
                </a:lnTo>
                <a:lnTo>
                  <a:pt x="408589" y="745158"/>
                </a:lnTo>
                <a:lnTo>
                  <a:pt x="405411" y="744931"/>
                </a:lnTo>
                <a:lnTo>
                  <a:pt x="398828" y="744023"/>
                </a:lnTo>
                <a:lnTo>
                  <a:pt x="305755" y="898294"/>
                </a:lnTo>
                <a:lnTo>
                  <a:pt x="257175" y="869255"/>
                </a:lnTo>
                <a:lnTo>
                  <a:pt x="349113" y="716118"/>
                </a:lnTo>
                <a:lnTo>
                  <a:pt x="347070" y="713396"/>
                </a:lnTo>
                <a:lnTo>
                  <a:pt x="344573" y="710220"/>
                </a:lnTo>
                <a:lnTo>
                  <a:pt x="342757" y="707497"/>
                </a:lnTo>
                <a:lnTo>
                  <a:pt x="340714" y="704321"/>
                </a:lnTo>
                <a:lnTo>
                  <a:pt x="339125" y="701145"/>
                </a:lnTo>
                <a:lnTo>
                  <a:pt x="337536" y="697969"/>
                </a:lnTo>
                <a:lnTo>
                  <a:pt x="335720" y="694793"/>
                </a:lnTo>
                <a:lnTo>
                  <a:pt x="334358" y="691390"/>
                </a:lnTo>
                <a:lnTo>
                  <a:pt x="333223" y="687987"/>
                </a:lnTo>
                <a:lnTo>
                  <a:pt x="332087" y="684584"/>
                </a:lnTo>
                <a:lnTo>
                  <a:pt x="331179" y="680954"/>
                </a:lnTo>
                <a:lnTo>
                  <a:pt x="330498" y="677324"/>
                </a:lnTo>
                <a:lnTo>
                  <a:pt x="329590" y="673467"/>
                </a:lnTo>
                <a:lnTo>
                  <a:pt x="329136" y="670064"/>
                </a:lnTo>
                <a:lnTo>
                  <a:pt x="328909" y="665981"/>
                </a:lnTo>
                <a:lnTo>
                  <a:pt x="328909" y="662351"/>
                </a:lnTo>
                <a:lnTo>
                  <a:pt x="328909" y="658040"/>
                </a:lnTo>
                <a:lnTo>
                  <a:pt x="329363" y="653730"/>
                </a:lnTo>
                <a:lnTo>
                  <a:pt x="330044" y="649646"/>
                </a:lnTo>
                <a:lnTo>
                  <a:pt x="330725" y="645335"/>
                </a:lnTo>
                <a:lnTo>
                  <a:pt x="331633" y="641479"/>
                </a:lnTo>
                <a:lnTo>
                  <a:pt x="332768" y="637395"/>
                </a:lnTo>
                <a:lnTo>
                  <a:pt x="333904" y="633765"/>
                </a:lnTo>
                <a:lnTo>
                  <a:pt x="335493" y="629908"/>
                </a:lnTo>
                <a:lnTo>
                  <a:pt x="337082" y="626279"/>
                </a:lnTo>
                <a:lnTo>
                  <a:pt x="339125" y="622649"/>
                </a:lnTo>
                <a:lnTo>
                  <a:pt x="340941" y="619246"/>
                </a:lnTo>
                <a:lnTo>
                  <a:pt x="342984" y="615843"/>
                </a:lnTo>
                <a:lnTo>
                  <a:pt x="345481" y="612666"/>
                </a:lnTo>
                <a:lnTo>
                  <a:pt x="347978" y="609263"/>
                </a:lnTo>
                <a:lnTo>
                  <a:pt x="350475" y="606314"/>
                </a:lnTo>
                <a:lnTo>
                  <a:pt x="353426" y="603592"/>
                </a:lnTo>
                <a:lnTo>
                  <a:pt x="356150" y="600642"/>
                </a:lnTo>
                <a:lnTo>
                  <a:pt x="359101" y="598147"/>
                </a:lnTo>
                <a:lnTo>
                  <a:pt x="362279" y="595878"/>
                </a:lnTo>
                <a:lnTo>
                  <a:pt x="365458" y="593383"/>
                </a:lnTo>
                <a:lnTo>
                  <a:pt x="369090" y="591341"/>
                </a:lnTo>
                <a:lnTo>
                  <a:pt x="372495" y="589299"/>
                </a:lnTo>
                <a:lnTo>
                  <a:pt x="376127" y="587484"/>
                </a:lnTo>
                <a:lnTo>
                  <a:pt x="379759" y="585669"/>
                </a:lnTo>
                <a:lnTo>
                  <a:pt x="383618" y="584308"/>
                </a:lnTo>
                <a:lnTo>
                  <a:pt x="387250" y="582947"/>
                </a:lnTo>
                <a:lnTo>
                  <a:pt x="391336" y="581812"/>
                </a:lnTo>
                <a:lnTo>
                  <a:pt x="395196" y="580905"/>
                </a:lnTo>
                <a:lnTo>
                  <a:pt x="399509" y="580224"/>
                </a:lnTo>
                <a:lnTo>
                  <a:pt x="403368" y="579544"/>
                </a:lnTo>
                <a:lnTo>
                  <a:pt x="407681" y="579317"/>
                </a:lnTo>
                <a:lnTo>
                  <a:pt x="412221" y="579090"/>
                </a:lnTo>
                <a:lnTo>
                  <a:pt x="416307" y="579317"/>
                </a:lnTo>
                <a:lnTo>
                  <a:pt x="420620" y="579544"/>
                </a:lnTo>
                <a:lnTo>
                  <a:pt x="424707" y="580224"/>
                </a:lnTo>
                <a:lnTo>
                  <a:pt x="428793" y="580905"/>
                </a:lnTo>
                <a:lnTo>
                  <a:pt x="432652" y="581812"/>
                </a:lnTo>
                <a:lnTo>
                  <a:pt x="436738" y="582947"/>
                </a:lnTo>
                <a:lnTo>
                  <a:pt x="440597" y="584308"/>
                </a:lnTo>
                <a:lnTo>
                  <a:pt x="444456" y="585669"/>
                </a:lnTo>
                <a:lnTo>
                  <a:pt x="447861" y="587484"/>
                </a:lnTo>
                <a:lnTo>
                  <a:pt x="451720" y="589299"/>
                </a:lnTo>
                <a:lnTo>
                  <a:pt x="454899" y="591341"/>
                </a:lnTo>
                <a:lnTo>
                  <a:pt x="458531" y="593383"/>
                </a:lnTo>
                <a:lnTo>
                  <a:pt x="461709" y="595878"/>
                </a:lnTo>
                <a:lnTo>
                  <a:pt x="464887" y="598147"/>
                </a:lnTo>
                <a:lnTo>
                  <a:pt x="467838" y="600642"/>
                </a:lnTo>
                <a:lnTo>
                  <a:pt x="470562" y="603592"/>
                </a:lnTo>
                <a:lnTo>
                  <a:pt x="473513" y="606314"/>
                </a:lnTo>
                <a:lnTo>
                  <a:pt x="476010" y="609263"/>
                </a:lnTo>
                <a:lnTo>
                  <a:pt x="478734" y="612666"/>
                </a:lnTo>
                <a:lnTo>
                  <a:pt x="481004" y="615843"/>
                </a:lnTo>
                <a:lnTo>
                  <a:pt x="483047" y="619246"/>
                </a:lnTo>
                <a:lnTo>
                  <a:pt x="484864" y="622649"/>
                </a:lnTo>
                <a:lnTo>
                  <a:pt x="486907" y="626279"/>
                </a:lnTo>
                <a:lnTo>
                  <a:pt x="488496" y="629908"/>
                </a:lnTo>
                <a:lnTo>
                  <a:pt x="490085" y="633765"/>
                </a:lnTo>
                <a:lnTo>
                  <a:pt x="491220" y="637395"/>
                </a:lnTo>
                <a:lnTo>
                  <a:pt x="492355" y="641479"/>
                </a:lnTo>
                <a:lnTo>
                  <a:pt x="493490" y="645335"/>
                </a:lnTo>
                <a:lnTo>
                  <a:pt x="494171" y="649646"/>
                </a:lnTo>
                <a:lnTo>
                  <a:pt x="494625" y="653730"/>
                </a:lnTo>
                <a:lnTo>
                  <a:pt x="495079" y="658040"/>
                </a:lnTo>
                <a:lnTo>
                  <a:pt x="495079" y="662351"/>
                </a:lnTo>
                <a:lnTo>
                  <a:pt x="495079" y="665527"/>
                </a:lnTo>
                <a:lnTo>
                  <a:pt x="494852" y="669157"/>
                </a:lnTo>
                <a:lnTo>
                  <a:pt x="494398" y="672333"/>
                </a:lnTo>
                <a:lnTo>
                  <a:pt x="493944" y="675509"/>
                </a:lnTo>
                <a:lnTo>
                  <a:pt x="492355" y="682088"/>
                </a:lnTo>
                <a:lnTo>
                  <a:pt x="490539" y="688214"/>
                </a:lnTo>
                <a:lnTo>
                  <a:pt x="610853" y="758543"/>
                </a:lnTo>
                <a:lnTo>
                  <a:pt x="616528" y="755140"/>
                </a:lnTo>
                <a:lnTo>
                  <a:pt x="622430" y="752417"/>
                </a:lnTo>
                <a:lnTo>
                  <a:pt x="628559" y="749922"/>
                </a:lnTo>
                <a:lnTo>
                  <a:pt x="634915" y="748107"/>
                </a:lnTo>
                <a:lnTo>
                  <a:pt x="690305" y="547101"/>
                </a:lnTo>
                <a:lnTo>
                  <a:pt x="686673" y="544152"/>
                </a:lnTo>
                <a:lnTo>
                  <a:pt x="682814" y="540976"/>
                </a:lnTo>
                <a:lnTo>
                  <a:pt x="679409" y="537800"/>
                </a:lnTo>
                <a:lnTo>
                  <a:pt x="676004" y="533943"/>
                </a:lnTo>
                <a:lnTo>
                  <a:pt x="673053" y="530540"/>
                </a:lnTo>
                <a:lnTo>
                  <a:pt x="670102" y="526456"/>
                </a:lnTo>
                <a:lnTo>
                  <a:pt x="667605" y="522373"/>
                </a:lnTo>
                <a:lnTo>
                  <a:pt x="665107" y="518062"/>
                </a:lnTo>
                <a:lnTo>
                  <a:pt x="662837" y="513979"/>
                </a:lnTo>
                <a:lnTo>
                  <a:pt x="661021" y="509214"/>
                </a:lnTo>
                <a:lnTo>
                  <a:pt x="659432" y="504450"/>
                </a:lnTo>
                <a:lnTo>
                  <a:pt x="658070" y="499913"/>
                </a:lnTo>
                <a:lnTo>
                  <a:pt x="657162" y="494922"/>
                </a:lnTo>
                <a:lnTo>
                  <a:pt x="656027" y="489931"/>
                </a:lnTo>
                <a:lnTo>
                  <a:pt x="655573" y="484940"/>
                </a:lnTo>
                <a:lnTo>
                  <a:pt x="655573" y="479722"/>
                </a:lnTo>
                <a:lnTo>
                  <a:pt x="655573" y="475411"/>
                </a:lnTo>
                <a:lnTo>
                  <a:pt x="655800" y="471327"/>
                </a:lnTo>
                <a:lnTo>
                  <a:pt x="656708" y="467017"/>
                </a:lnTo>
                <a:lnTo>
                  <a:pt x="657389" y="463160"/>
                </a:lnTo>
                <a:lnTo>
                  <a:pt x="658297" y="458850"/>
                </a:lnTo>
                <a:lnTo>
                  <a:pt x="659432" y="455220"/>
                </a:lnTo>
                <a:lnTo>
                  <a:pt x="660567" y="451136"/>
                </a:lnTo>
                <a:lnTo>
                  <a:pt x="661929" y="447506"/>
                </a:lnTo>
                <a:lnTo>
                  <a:pt x="663745" y="443649"/>
                </a:lnTo>
                <a:lnTo>
                  <a:pt x="665561" y="440246"/>
                </a:lnTo>
                <a:lnTo>
                  <a:pt x="667605" y="436617"/>
                </a:lnTo>
                <a:lnTo>
                  <a:pt x="669648" y="433440"/>
                </a:lnTo>
                <a:lnTo>
                  <a:pt x="672145" y="430037"/>
                </a:lnTo>
                <a:lnTo>
                  <a:pt x="674642" y="426861"/>
                </a:lnTo>
                <a:lnTo>
                  <a:pt x="677139" y="423912"/>
                </a:lnTo>
                <a:lnTo>
                  <a:pt x="679863" y="420963"/>
                </a:lnTo>
                <a:lnTo>
                  <a:pt x="682814" y="418240"/>
                </a:lnTo>
                <a:lnTo>
                  <a:pt x="685765" y="415518"/>
                </a:lnTo>
                <a:lnTo>
                  <a:pt x="688943" y="413249"/>
                </a:lnTo>
                <a:lnTo>
                  <a:pt x="692121" y="410980"/>
                </a:lnTo>
                <a:lnTo>
                  <a:pt x="695526" y="408712"/>
                </a:lnTo>
                <a:lnTo>
                  <a:pt x="698932" y="406670"/>
                </a:lnTo>
                <a:lnTo>
                  <a:pt x="702791" y="404855"/>
                </a:lnTo>
                <a:lnTo>
                  <a:pt x="706196" y="403267"/>
                </a:lnTo>
                <a:lnTo>
                  <a:pt x="710055" y="401679"/>
                </a:lnTo>
                <a:lnTo>
                  <a:pt x="713914" y="400318"/>
                </a:lnTo>
                <a:lnTo>
                  <a:pt x="718000" y="399410"/>
                </a:lnTo>
                <a:lnTo>
                  <a:pt x="721859" y="398503"/>
                </a:lnTo>
                <a:lnTo>
                  <a:pt x="725945" y="397595"/>
                </a:lnTo>
                <a:lnTo>
                  <a:pt x="730032" y="397141"/>
                </a:lnTo>
                <a:lnTo>
                  <a:pt x="734345" y="396915"/>
                </a:lnTo>
                <a:lnTo>
                  <a:pt x="738658" y="396688"/>
                </a:lnTo>
                <a:lnTo>
                  <a:pt x="744106" y="396915"/>
                </a:lnTo>
                <a:lnTo>
                  <a:pt x="749554" y="397595"/>
                </a:lnTo>
                <a:lnTo>
                  <a:pt x="754775" y="398276"/>
                </a:lnTo>
                <a:lnTo>
                  <a:pt x="759770" y="399637"/>
                </a:lnTo>
                <a:lnTo>
                  <a:pt x="764764" y="400998"/>
                </a:lnTo>
                <a:lnTo>
                  <a:pt x="769758" y="403040"/>
                </a:lnTo>
                <a:lnTo>
                  <a:pt x="774298" y="405082"/>
                </a:lnTo>
                <a:lnTo>
                  <a:pt x="778838" y="407577"/>
                </a:lnTo>
                <a:lnTo>
                  <a:pt x="916859" y="288925"/>
                </a:lnTo>
                <a:close/>
                <a:moveTo>
                  <a:pt x="607752" y="120128"/>
                </a:moveTo>
                <a:lnTo>
                  <a:pt x="595738" y="120581"/>
                </a:lnTo>
                <a:lnTo>
                  <a:pt x="583950" y="121488"/>
                </a:lnTo>
                <a:lnTo>
                  <a:pt x="571936" y="122621"/>
                </a:lnTo>
                <a:lnTo>
                  <a:pt x="559921" y="123755"/>
                </a:lnTo>
                <a:lnTo>
                  <a:pt x="548133" y="125341"/>
                </a:lnTo>
                <a:lnTo>
                  <a:pt x="536119" y="127154"/>
                </a:lnTo>
                <a:lnTo>
                  <a:pt x="524331" y="129421"/>
                </a:lnTo>
                <a:lnTo>
                  <a:pt x="512543" y="131688"/>
                </a:lnTo>
                <a:lnTo>
                  <a:pt x="500755" y="134407"/>
                </a:lnTo>
                <a:lnTo>
                  <a:pt x="489194" y="137581"/>
                </a:lnTo>
                <a:lnTo>
                  <a:pt x="477406" y="140754"/>
                </a:lnTo>
                <a:lnTo>
                  <a:pt x="466072" y="144380"/>
                </a:lnTo>
                <a:lnTo>
                  <a:pt x="454511" y="148234"/>
                </a:lnTo>
                <a:lnTo>
                  <a:pt x="443176" y="152313"/>
                </a:lnTo>
                <a:lnTo>
                  <a:pt x="431615" y="156620"/>
                </a:lnTo>
                <a:lnTo>
                  <a:pt x="420508" y="161380"/>
                </a:lnTo>
                <a:lnTo>
                  <a:pt x="409400" y="166593"/>
                </a:lnTo>
                <a:lnTo>
                  <a:pt x="398519" y="171579"/>
                </a:lnTo>
                <a:lnTo>
                  <a:pt x="387411" y="177246"/>
                </a:lnTo>
                <a:lnTo>
                  <a:pt x="376530" y="183139"/>
                </a:lnTo>
                <a:lnTo>
                  <a:pt x="365876" y="189485"/>
                </a:lnTo>
                <a:lnTo>
                  <a:pt x="355221" y="195831"/>
                </a:lnTo>
                <a:lnTo>
                  <a:pt x="344794" y="202631"/>
                </a:lnTo>
                <a:lnTo>
                  <a:pt x="334593" y="209431"/>
                </a:lnTo>
                <a:lnTo>
                  <a:pt x="324392" y="216684"/>
                </a:lnTo>
                <a:lnTo>
                  <a:pt x="314191" y="224163"/>
                </a:lnTo>
                <a:lnTo>
                  <a:pt x="304443" y="232323"/>
                </a:lnTo>
                <a:lnTo>
                  <a:pt x="294695" y="240483"/>
                </a:lnTo>
                <a:lnTo>
                  <a:pt x="284948" y="248869"/>
                </a:lnTo>
                <a:lnTo>
                  <a:pt x="275654" y="257482"/>
                </a:lnTo>
                <a:lnTo>
                  <a:pt x="266359" y="266548"/>
                </a:lnTo>
                <a:lnTo>
                  <a:pt x="257518" y="275614"/>
                </a:lnTo>
                <a:lnTo>
                  <a:pt x="248678" y="285134"/>
                </a:lnTo>
                <a:lnTo>
                  <a:pt x="240290" y="294654"/>
                </a:lnTo>
                <a:lnTo>
                  <a:pt x="232129" y="304400"/>
                </a:lnTo>
                <a:lnTo>
                  <a:pt x="224195" y="314373"/>
                </a:lnTo>
                <a:lnTo>
                  <a:pt x="216714" y="324346"/>
                </a:lnTo>
                <a:lnTo>
                  <a:pt x="209460" y="334545"/>
                </a:lnTo>
                <a:lnTo>
                  <a:pt x="202433" y="344971"/>
                </a:lnTo>
                <a:lnTo>
                  <a:pt x="195632" y="355397"/>
                </a:lnTo>
                <a:lnTo>
                  <a:pt x="189058" y="366050"/>
                </a:lnTo>
                <a:lnTo>
                  <a:pt x="183164" y="376703"/>
                </a:lnTo>
                <a:lnTo>
                  <a:pt x="177271" y="387583"/>
                </a:lnTo>
                <a:lnTo>
                  <a:pt x="171603" y="398462"/>
                </a:lnTo>
                <a:lnTo>
                  <a:pt x="166390" y="409342"/>
                </a:lnTo>
                <a:lnTo>
                  <a:pt x="161402" y="420448"/>
                </a:lnTo>
                <a:lnTo>
                  <a:pt x="156642" y="431554"/>
                </a:lnTo>
                <a:lnTo>
                  <a:pt x="152108" y="443114"/>
                </a:lnTo>
                <a:lnTo>
                  <a:pt x="148028" y="454673"/>
                </a:lnTo>
                <a:lnTo>
                  <a:pt x="144174" y="466006"/>
                </a:lnTo>
                <a:lnTo>
                  <a:pt x="140774" y="477565"/>
                </a:lnTo>
                <a:lnTo>
                  <a:pt x="137373" y="489125"/>
                </a:lnTo>
                <a:lnTo>
                  <a:pt x="134426" y="500911"/>
                </a:lnTo>
                <a:lnTo>
                  <a:pt x="131706" y="512470"/>
                </a:lnTo>
                <a:lnTo>
                  <a:pt x="129213" y="524256"/>
                </a:lnTo>
                <a:lnTo>
                  <a:pt x="127172" y="536269"/>
                </a:lnTo>
                <a:lnTo>
                  <a:pt x="125359" y="548055"/>
                </a:lnTo>
                <a:lnTo>
                  <a:pt x="123772" y="560068"/>
                </a:lnTo>
                <a:lnTo>
                  <a:pt x="122185" y="571854"/>
                </a:lnTo>
                <a:lnTo>
                  <a:pt x="121278" y="583867"/>
                </a:lnTo>
                <a:lnTo>
                  <a:pt x="120598" y="595880"/>
                </a:lnTo>
                <a:lnTo>
                  <a:pt x="120145" y="607666"/>
                </a:lnTo>
                <a:lnTo>
                  <a:pt x="120145" y="619905"/>
                </a:lnTo>
                <a:lnTo>
                  <a:pt x="120145" y="631918"/>
                </a:lnTo>
                <a:lnTo>
                  <a:pt x="120598" y="643704"/>
                </a:lnTo>
                <a:lnTo>
                  <a:pt x="121278" y="655717"/>
                </a:lnTo>
                <a:lnTo>
                  <a:pt x="122185" y="667503"/>
                </a:lnTo>
                <a:lnTo>
                  <a:pt x="123772" y="679516"/>
                </a:lnTo>
                <a:lnTo>
                  <a:pt x="125359" y="691529"/>
                </a:lnTo>
                <a:lnTo>
                  <a:pt x="127172" y="703315"/>
                </a:lnTo>
                <a:lnTo>
                  <a:pt x="129213" y="715328"/>
                </a:lnTo>
                <a:lnTo>
                  <a:pt x="131706" y="726887"/>
                </a:lnTo>
                <a:lnTo>
                  <a:pt x="134426" y="738673"/>
                </a:lnTo>
                <a:lnTo>
                  <a:pt x="137373" y="750460"/>
                </a:lnTo>
                <a:lnTo>
                  <a:pt x="140774" y="762019"/>
                </a:lnTo>
                <a:lnTo>
                  <a:pt x="144174" y="773579"/>
                </a:lnTo>
                <a:lnTo>
                  <a:pt x="148028" y="784911"/>
                </a:lnTo>
                <a:lnTo>
                  <a:pt x="152108" y="796471"/>
                </a:lnTo>
                <a:lnTo>
                  <a:pt x="156642" y="807804"/>
                </a:lnTo>
                <a:lnTo>
                  <a:pt x="161402" y="819136"/>
                </a:lnTo>
                <a:lnTo>
                  <a:pt x="166390" y="830016"/>
                </a:lnTo>
                <a:lnTo>
                  <a:pt x="171603" y="841122"/>
                </a:lnTo>
                <a:lnTo>
                  <a:pt x="177271" y="852002"/>
                </a:lnTo>
                <a:lnTo>
                  <a:pt x="183164" y="862881"/>
                </a:lnTo>
                <a:lnTo>
                  <a:pt x="189058" y="873534"/>
                </a:lnTo>
                <a:lnTo>
                  <a:pt x="195632" y="884187"/>
                </a:lnTo>
                <a:lnTo>
                  <a:pt x="202433" y="894613"/>
                </a:lnTo>
                <a:lnTo>
                  <a:pt x="209460" y="904813"/>
                </a:lnTo>
                <a:lnTo>
                  <a:pt x="216714" y="915239"/>
                </a:lnTo>
                <a:lnTo>
                  <a:pt x="224195" y="925212"/>
                </a:lnTo>
                <a:lnTo>
                  <a:pt x="232129" y="934958"/>
                </a:lnTo>
                <a:lnTo>
                  <a:pt x="240290" y="944931"/>
                </a:lnTo>
                <a:lnTo>
                  <a:pt x="248678" y="954450"/>
                </a:lnTo>
                <a:lnTo>
                  <a:pt x="257518" y="963743"/>
                </a:lnTo>
                <a:lnTo>
                  <a:pt x="266359" y="973036"/>
                </a:lnTo>
                <a:lnTo>
                  <a:pt x="275654" y="982102"/>
                </a:lnTo>
                <a:lnTo>
                  <a:pt x="284948" y="990715"/>
                </a:lnTo>
                <a:lnTo>
                  <a:pt x="294695" y="999102"/>
                </a:lnTo>
                <a:lnTo>
                  <a:pt x="304443" y="1007261"/>
                </a:lnTo>
                <a:lnTo>
                  <a:pt x="314191" y="1015194"/>
                </a:lnTo>
                <a:lnTo>
                  <a:pt x="324392" y="1022674"/>
                </a:lnTo>
                <a:lnTo>
                  <a:pt x="334593" y="1029927"/>
                </a:lnTo>
                <a:lnTo>
                  <a:pt x="344794" y="1036953"/>
                </a:lnTo>
                <a:lnTo>
                  <a:pt x="355221" y="1043753"/>
                </a:lnTo>
                <a:lnTo>
                  <a:pt x="365876" y="1050099"/>
                </a:lnTo>
                <a:lnTo>
                  <a:pt x="376530" y="1056446"/>
                </a:lnTo>
                <a:lnTo>
                  <a:pt x="387411" y="1062339"/>
                </a:lnTo>
                <a:lnTo>
                  <a:pt x="398292" y="1067779"/>
                </a:lnTo>
                <a:lnTo>
                  <a:pt x="409400" y="1072992"/>
                </a:lnTo>
                <a:lnTo>
                  <a:pt x="420508" y="1078205"/>
                </a:lnTo>
                <a:lnTo>
                  <a:pt x="431615" y="1082738"/>
                </a:lnTo>
                <a:lnTo>
                  <a:pt x="443176" y="1087271"/>
                </a:lnTo>
                <a:lnTo>
                  <a:pt x="454511" y="1091351"/>
                </a:lnTo>
                <a:lnTo>
                  <a:pt x="466072" y="1095204"/>
                </a:lnTo>
                <a:lnTo>
                  <a:pt x="477406" y="1098830"/>
                </a:lnTo>
                <a:lnTo>
                  <a:pt x="489194" y="1102004"/>
                </a:lnTo>
                <a:lnTo>
                  <a:pt x="500755" y="1104950"/>
                </a:lnTo>
                <a:lnTo>
                  <a:pt x="512543" y="1107897"/>
                </a:lnTo>
                <a:lnTo>
                  <a:pt x="524331" y="1110163"/>
                </a:lnTo>
                <a:lnTo>
                  <a:pt x="536119" y="1112203"/>
                </a:lnTo>
                <a:lnTo>
                  <a:pt x="548133" y="1114243"/>
                </a:lnTo>
                <a:lnTo>
                  <a:pt x="559921" y="1115830"/>
                </a:lnTo>
                <a:lnTo>
                  <a:pt x="571936" y="1116963"/>
                </a:lnTo>
                <a:lnTo>
                  <a:pt x="583950" y="1118096"/>
                </a:lnTo>
                <a:lnTo>
                  <a:pt x="595738" y="1118776"/>
                </a:lnTo>
                <a:lnTo>
                  <a:pt x="607752" y="1119230"/>
                </a:lnTo>
                <a:lnTo>
                  <a:pt x="619540" y="1119230"/>
                </a:lnTo>
                <a:lnTo>
                  <a:pt x="631782" y="1119230"/>
                </a:lnTo>
                <a:lnTo>
                  <a:pt x="643796" y="1118776"/>
                </a:lnTo>
                <a:lnTo>
                  <a:pt x="655584" y="1118096"/>
                </a:lnTo>
                <a:lnTo>
                  <a:pt x="667598" y="1116963"/>
                </a:lnTo>
                <a:lnTo>
                  <a:pt x="679613" y="1115830"/>
                </a:lnTo>
                <a:lnTo>
                  <a:pt x="691401" y="1114243"/>
                </a:lnTo>
                <a:lnTo>
                  <a:pt x="703415" y="1112203"/>
                </a:lnTo>
                <a:lnTo>
                  <a:pt x="715203" y="1110163"/>
                </a:lnTo>
                <a:lnTo>
                  <a:pt x="726991" y="1107897"/>
                </a:lnTo>
                <a:lnTo>
                  <a:pt x="738779" y="1104950"/>
                </a:lnTo>
                <a:lnTo>
                  <a:pt x="750340" y="1102004"/>
                </a:lnTo>
                <a:lnTo>
                  <a:pt x="762128" y="1098830"/>
                </a:lnTo>
                <a:lnTo>
                  <a:pt x="773462" y="1095204"/>
                </a:lnTo>
                <a:lnTo>
                  <a:pt x="785023" y="1091351"/>
                </a:lnTo>
                <a:lnTo>
                  <a:pt x="796358" y="1087271"/>
                </a:lnTo>
                <a:lnTo>
                  <a:pt x="807692" y="1082738"/>
                </a:lnTo>
                <a:lnTo>
                  <a:pt x="819026" y="1078205"/>
                </a:lnTo>
                <a:lnTo>
                  <a:pt x="830134" y="1072992"/>
                </a:lnTo>
                <a:lnTo>
                  <a:pt x="841015" y="1067779"/>
                </a:lnTo>
                <a:lnTo>
                  <a:pt x="852123" y="1062339"/>
                </a:lnTo>
                <a:lnTo>
                  <a:pt x="862777" y="1056446"/>
                </a:lnTo>
                <a:lnTo>
                  <a:pt x="873658" y="1050099"/>
                </a:lnTo>
                <a:lnTo>
                  <a:pt x="884086" y="1043753"/>
                </a:lnTo>
                <a:lnTo>
                  <a:pt x="894740" y="1036953"/>
                </a:lnTo>
                <a:lnTo>
                  <a:pt x="904941" y="1029927"/>
                </a:lnTo>
                <a:lnTo>
                  <a:pt x="915142" y="1022674"/>
                </a:lnTo>
                <a:lnTo>
                  <a:pt x="925343" y="1015194"/>
                </a:lnTo>
                <a:lnTo>
                  <a:pt x="935091" y="1007261"/>
                </a:lnTo>
                <a:lnTo>
                  <a:pt x="944839" y="999102"/>
                </a:lnTo>
                <a:lnTo>
                  <a:pt x="954586" y="990715"/>
                </a:lnTo>
                <a:lnTo>
                  <a:pt x="963880" y="982102"/>
                </a:lnTo>
                <a:lnTo>
                  <a:pt x="972948" y="973036"/>
                </a:lnTo>
                <a:lnTo>
                  <a:pt x="982016" y="963743"/>
                </a:lnTo>
                <a:lnTo>
                  <a:pt x="990856" y="954450"/>
                </a:lnTo>
                <a:lnTo>
                  <a:pt x="999244" y="944931"/>
                </a:lnTo>
                <a:lnTo>
                  <a:pt x="1007405" y="934958"/>
                </a:lnTo>
                <a:lnTo>
                  <a:pt x="1015339" y="925212"/>
                </a:lnTo>
                <a:lnTo>
                  <a:pt x="1022820" y="915239"/>
                </a:lnTo>
                <a:lnTo>
                  <a:pt x="1030074" y="904813"/>
                </a:lnTo>
                <a:lnTo>
                  <a:pt x="1037101" y="894613"/>
                </a:lnTo>
                <a:lnTo>
                  <a:pt x="1043902" y="884187"/>
                </a:lnTo>
                <a:lnTo>
                  <a:pt x="1050249" y="873534"/>
                </a:lnTo>
                <a:lnTo>
                  <a:pt x="1056370" y="862881"/>
                </a:lnTo>
                <a:lnTo>
                  <a:pt x="1062263" y="852002"/>
                </a:lnTo>
                <a:lnTo>
                  <a:pt x="1067931" y="841122"/>
                </a:lnTo>
                <a:lnTo>
                  <a:pt x="1073144" y="830016"/>
                </a:lnTo>
                <a:lnTo>
                  <a:pt x="1078132" y="819136"/>
                </a:lnTo>
                <a:lnTo>
                  <a:pt x="1082892" y="807804"/>
                </a:lnTo>
                <a:lnTo>
                  <a:pt x="1087426" y="796471"/>
                </a:lnTo>
                <a:lnTo>
                  <a:pt x="1091280" y="784911"/>
                </a:lnTo>
                <a:lnTo>
                  <a:pt x="1095360" y="773579"/>
                </a:lnTo>
                <a:lnTo>
                  <a:pt x="1098760" y="762019"/>
                </a:lnTo>
                <a:lnTo>
                  <a:pt x="1102161" y="750460"/>
                </a:lnTo>
                <a:lnTo>
                  <a:pt x="1105108" y="738673"/>
                </a:lnTo>
                <a:lnTo>
                  <a:pt x="1107828" y="726887"/>
                </a:lnTo>
                <a:lnTo>
                  <a:pt x="1110321" y="715328"/>
                </a:lnTo>
                <a:lnTo>
                  <a:pt x="1112362" y="703315"/>
                </a:lnTo>
                <a:lnTo>
                  <a:pt x="1114175" y="691529"/>
                </a:lnTo>
                <a:lnTo>
                  <a:pt x="1115762" y="679516"/>
                </a:lnTo>
                <a:lnTo>
                  <a:pt x="1117122" y="667503"/>
                </a:lnTo>
                <a:lnTo>
                  <a:pt x="1118256" y="655717"/>
                </a:lnTo>
                <a:lnTo>
                  <a:pt x="1118936" y="643704"/>
                </a:lnTo>
                <a:lnTo>
                  <a:pt x="1119389" y="631918"/>
                </a:lnTo>
                <a:lnTo>
                  <a:pt x="1119389" y="619905"/>
                </a:lnTo>
                <a:lnTo>
                  <a:pt x="1119389" y="607666"/>
                </a:lnTo>
                <a:lnTo>
                  <a:pt x="1118936" y="595880"/>
                </a:lnTo>
                <a:lnTo>
                  <a:pt x="1118256" y="583867"/>
                </a:lnTo>
                <a:lnTo>
                  <a:pt x="1117122" y="571854"/>
                </a:lnTo>
                <a:lnTo>
                  <a:pt x="1115762" y="560068"/>
                </a:lnTo>
                <a:lnTo>
                  <a:pt x="1114175" y="548055"/>
                </a:lnTo>
                <a:lnTo>
                  <a:pt x="1112362" y="536269"/>
                </a:lnTo>
                <a:lnTo>
                  <a:pt x="1110321" y="524256"/>
                </a:lnTo>
                <a:lnTo>
                  <a:pt x="1107828" y="512470"/>
                </a:lnTo>
                <a:lnTo>
                  <a:pt x="1105108" y="500911"/>
                </a:lnTo>
                <a:lnTo>
                  <a:pt x="1102161" y="489125"/>
                </a:lnTo>
                <a:lnTo>
                  <a:pt x="1098760" y="477565"/>
                </a:lnTo>
                <a:lnTo>
                  <a:pt x="1095360" y="466006"/>
                </a:lnTo>
                <a:lnTo>
                  <a:pt x="1091280" y="454673"/>
                </a:lnTo>
                <a:lnTo>
                  <a:pt x="1087426" y="443114"/>
                </a:lnTo>
                <a:lnTo>
                  <a:pt x="1082892" y="431554"/>
                </a:lnTo>
                <a:lnTo>
                  <a:pt x="1078132" y="420448"/>
                </a:lnTo>
                <a:lnTo>
                  <a:pt x="1073144" y="409342"/>
                </a:lnTo>
                <a:lnTo>
                  <a:pt x="1067931" y="398462"/>
                </a:lnTo>
                <a:lnTo>
                  <a:pt x="1062263" y="387583"/>
                </a:lnTo>
                <a:lnTo>
                  <a:pt x="1056370" y="376703"/>
                </a:lnTo>
                <a:lnTo>
                  <a:pt x="1050249" y="366050"/>
                </a:lnTo>
                <a:lnTo>
                  <a:pt x="1043902" y="355397"/>
                </a:lnTo>
                <a:lnTo>
                  <a:pt x="1037101" y="344971"/>
                </a:lnTo>
                <a:lnTo>
                  <a:pt x="1030074" y="334545"/>
                </a:lnTo>
                <a:lnTo>
                  <a:pt x="1022820" y="324346"/>
                </a:lnTo>
                <a:lnTo>
                  <a:pt x="1015339" y="314373"/>
                </a:lnTo>
                <a:lnTo>
                  <a:pt x="1007405" y="304400"/>
                </a:lnTo>
                <a:lnTo>
                  <a:pt x="999244" y="294654"/>
                </a:lnTo>
                <a:lnTo>
                  <a:pt x="990856" y="285134"/>
                </a:lnTo>
                <a:lnTo>
                  <a:pt x="982016" y="275614"/>
                </a:lnTo>
                <a:lnTo>
                  <a:pt x="972948" y="266548"/>
                </a:lnTo>
                <a:lnTo>
                  <a:pt x="963880" y="257482"/>
                </a:lnTo>
                <a:lnTo>
                  <a:pt x="954586" y="248869"/>
                </a:lnTo>
                <a:lnTo>
                  <a:pt x="944839" y="240483"/>
                </a:lnTo>
                <a:lnTo>
                  <a:pt x="935091" y="232323"/>
                </a:lnTo>
                <a:lnTo>
                  <a:pt x="925343" y="224163"/>
                </a:lnTo>
                <a:lnTo>
                  <a:pt x="915142" y="216684"/>
                </a:lnTo>
                <a:lnTo>
                  <a:pt x="904941" y="209431"/>
                </a:lnTo>
                <a:lnTo>
                  <a:pt x="894740" y="202631"/>
                </a:lnTo>
                <a:lnTo>
                  <a:pt x="884086" y="195831"/>
                </a:lnTo>
                <a:lnTo>
                  <a:pt x="873658" y="189485"/>
                </a:lnTo>
                <a:lnTo>
                  <a:pt x="862777" y="183139"/>
                </a:lnTo>
                <a:lnTo>
                  <a:pt x="852123" y="177246"/>
                </a:lnTo>
                <a:lnTo>
                  <a:pt x="841015" y="171579"/>
                </a:lnTo>
                <a:lnTo>
                  <a:pt x="830134" y="166593"/>
                </a:lnTo>
                <a:lnTo>
                  <a:pt x="819026" y="161380"/>
                </a:lnTo>
                <a:lnTo>
                  <a:pt x="807692" y="156620"/>
                </a:lnTo>
                <a:lnTo>
                  <a:pt x="796358" y="152313"/>
                </a:lnTo>
                <a:lnTo>
                  <a:pt x="785023" y="148234"/>
                </a:lnTo>
                <a:lnTo>
                  <a:pt x="773462" y="144380"/>
                </a:lnTo>
                <a:lnTo>
                  <a:pt x="762128" y="140754"/>
                </a:lnTo>
                <a:lnTo>
                  <a:pt x="750340" y="137581"/>
                </a:lnTo>
                <a:lnTo>
                  <a:pt x="738779" y="134407"/>
                </a:lnTo>
                <a:lnTo>
                  <a:pt x="726991" y="131688"/>
                </a:lnTo>
                <a:lnTo>
                  <a:pt x="715203" y="129421"/>
                </a:lnTo>
                <a:lnTo>
                  <a:pt x="703415" y="127154"/>
                </a:lnTo>
                <a:lnTo>
                  <a:pt x="691401" y="125341"/>
                </a:lnTo>
                <a:lnTo>
                  <a:pt x="679613" y="123755"/>
                </a:lnTo>
                <a:lnTo>
                  <a:pt x="667598" y="122621"/>
                </a:lnTo>
                <a:lnTo>
                  <a:pt x="655584" y="121488"/>
                </a:lnTo>
                <a:lnTo>
                  <a:pt x="643796" y="120581"/>
                </a:lnTo>
                <a:lnTo>
                  <a:pt x="631782" y="120128"/>
                </a:lnTo>
                <a:lnTo>
                  <a:pt x="619540" y="120128"/>
                </a:lnTo>
                <a:lnTo>
                  <a:pt x="607752" y="120128"/>
                </a:lnTo>
                <a:close/>
                <a:moveTo>
                  <a:pt x="619540" y="0"/>
                </a:moveTo>
                <a:lnTo>
                  <a:pt x="634502" y="227"/>
                </a:lnTo>
                <a:lnTo>
                  <a:pt x="649690" y="907"/>
                </a:lnTo>
                <a:lnTo>
                  <a:pt x="664198" y="1587"/>
                </a:lnTo>
                <a:lnTo>
                  <a:pt x="678933" y="3173"/>
                </a:lnTo>
                <a:lnTo>
                  <a:pt x="694121" y="4533"/>
                </a:lnTo>
                <a:lnTo>
                  <a:pt x="708629" y="6573"/>
                </a:lnTo>
                <a:lnTo>
                  <a:pt x="723364" y="8840"/>
                </a:lnTo>
                <a:lnTo>
                  <a:pt x="738098" y="11560"/>
                </a:lnTo>
                <a:lnTo>
                  <a:pt x="752607" y="14506"/>
                </a:lnTo>
                <a:lnTo>
                  <a:pt x="767115" y="17906"/>
                </a:lnTo>
                <a:lnTo>
                  <a:pt x="781623" y="21533"/>
                </a:lnTo>
                <a:lnTo>
                  <a:pt x="796131" y="25839"/>
                </a:lnTo>
                <a:lnTo>
                  <a:pt x="810412" y="30146"/>
                </a:lnTo>
                <a:lnTo>
                  <a:pt x="824694" y="34905"/>
                </a:lnTo>
                <a:lnTo>
                  <a:pt x="838975" y="40118"/>
                </a:lnTo>
                <a:lnTo>
                  <a:pt x="853030" y="45558"/>
                </a:lnTo>
                <a:lnTo>
                  <a:pt x="866858" y="51451"/>
                </a:lnTo>
                <a:lnTo>
                  <a:pt x="880686" y="57571"/>
                </a:lnTo>
                <a:lnTo>
                  <a:pt x="894514" y="64144"/>
                </a:lnTo>
                <a:lnTo>
                  <a:pt x="907888" y="71170"/>
                </a:lnTo>
                <a:lnTo>
                  <a:pt x="921263" y="78423"/>
                </a:lnTo>
                <a:lnTo>
                  <a:pt x="934638" y="85903"/>
                </a:lnTo>
                <a:lnTo>
                  <a:pt x="947786" y="93836"/>
                </a:lnTo>
                <a:lnTo>
                  <a:pt x="960934" y="102222"/>
                </a:lnTo>
                <a:lnTo>
                  <a:pt x="973401" y="110835"/>
                </a:lnTo>
                <a:lnTo>
                  <a:pt x="986096" y="119901"/>
                </a:lnTo>
                <a:lnTo>
                  <a:pt x="998791" y="129421"/>
                </a:lnTo>
                <a:lnTo>
                  <a:pt x="1010805" y="139167"/>
                </a:lnTo>
                <a:lnTo>
                  <a:pt x="1023046" y="149140"/>
                </a:lnTo>
                <a:lnTo>
                  <a:pt x="1034607" y="159793"/>
                </a:lnTo>
                <a:lnTo>
                  <a:pt x="1046395" y="170446"/>
                </a:lnTo>
                <a:lnTo>
                  <a:pt x="1057956" y="181779"/>
                </a:lnTo>
                <a:lnTo>
                  <a:pt x="1067251" y="191072"/>
                </a:lnTo>
                <a:lnTo>
                  <a:pt x="1076318" y="200591"/>
                </a:lnTo>
                <a:lnTo>
                  <a:pt x="1084932" y="210564"/>
                </a:lnTo>
                <a:lnTo>
                  <a:pt x="1093546" y="220310"/>
                </a:lnTo>
                <a:lnTo>
                  <a:pt x="1101934" y="230283"/>
                </a:lnTo>
                <a:lnTo>
                  <a:pt x="1110095" y="240709"/>
                </a:lnTo>
                <a:lnTo>
                  <a:pt x="1117802" y="250909"/>
                </a:lnTo>
                <a:lnTo>
                  <a:pt x="1125510" y="261108"/>
                </a:lnTo>
                <a:lnTo>
                  <a:pt x="1132764" y="271988"/>
                </a:lnTo>
                <a:lnTo>
                  <a:pt x="1139791" y="282414"/>
                </a:lnTo>
                <a:lnTo>
                  <a:pt x="1146592" y="293294"/>
                </a:lnTo>
                <a:lnTo>
                  <a:pt x="1153166" y="304173"/>
                </a:lnTo>
                <a:lnTo>
                  <a:pt x="1159513" y="315279"/>
                </a:lnTo>
                <a:lnTo>
                  <a:pt x="1165634" y="326159"/>
                </a:lnTo>
                <a:lnTo>
                  <a:pt x="1171527" y="337492"/>
                </a:lnTo>
                <a:lnTo>
                  <a:pt x="1177195" y="348598"/>
                </a:lnTo>
                <a:lnTo>
                  <a:pt x="1182408" y="360157"/>
                </a:lnTo>
                <a:lnTo>
                  <a:pt x="1187622" y="371490"/>
                </a:lnTo>
                <a:lnTo>
                  <a:pt x="1192610" y="383050"/>
                </a:lnTo>
                <a:lnTo>
                  <a:pt x="1197143" y="394609"/>
                </a:lnTo>
                <a:lnTo>
                  <a:pt x="1201677" y="406395"/>
                </a:lnTo>
                <a:lnTo>
                  <a:pt x="1205984" y="418181"/>
                </a:lnTo>
                <a:lnTo>
                  <a:pt x="1209611" y="429741"/>
                </a:lnTo>
                <a:lnTo>
                  <a:pt x="1213465" y="441754"/>
                </a:lnTo>
                <a:lnTo>
                  <a:pt x="1216865" y="453540"/>
                </a:lnTo>
                <a:lnTo>
                  <a:pt x="1219812" y="465552"/>
                </a:lnTo>
                <a:lnTo>
                  <a:pt x="1222986" y="477792"/>
                </a:lnTo>
                <a:lnTo>
                  <a:pt x="1225706" y="489578"/>
                </a:lnTo>
                <a:lnTo>
                  <a:pt x="1228200" y="501818"/>
                </a:lnTo>
                <a:lnTo>
                  <a:pt x="1230240" y="514057"/>
                </a:lnTo>
                <a:lnTo>
                  <a:pt x="1232280" y="526070"/>
                </a:lnTo>
                <a:lnTo>
                  <a:pt x="1233867" y="538536"/>
                </a:lnTo>
                <a:lnTo>
                  <a:pt x="1235680" y="550775"/>
                </a:lnTo>
                <a:lnTo>
                  <a:pt x="1236814" y="563015"/>
                </a:lnTo>
                <a:lnTo>
                  <a:pt x="1237720" y="575254"/>
                </a:lnTo>
                <a:lnTo>
                  <a:pt x="1238401" y="587720"/>
                </a:lnTo>
                <a:lnTo>
                  <a:pt x="1239081" y="599733"/>
                </a:lnTo>
                <a:lnTo>
                  <a:pt x="1239307" y="612199"/>
                </a:lnTo>
                <a:lnTo>
                  <a:pt x="1239307" y="624665"/>
                </a:lnTo>
                <a:lnTo>
                  <a:pt x="1239081" y="636678"/>
                </a:lnTo>
                <a:lnTo>
                  <a:pt x="1238627" y="649144"/>
                </a:lnTo>
                <a:lnTo>
                  <a:pt x="1237947" y="661610"/>
                </a:lnTo>
                <a:lnTo>
                  <a:pt x="1237040" y="673623"/>
                </a:lnTo>
                <a:lnTo>
                  <a:pt x="1235907" y="686089"/>
                </a:lnTo>
                <a:lnTo>
                  <a:pt x="1234320" y="698102"/>
                </a:lnTo>
                <a:lnTo>
                  <a:pt x="1232507" y="710341"/>
                </a:lnTo>
                <a:lnTo>
                  <a:pt x="1230693" y="722807"/>
                </a:lnTo>
                <a:lnTo>
                  <a:pt x="1228653" y="734820"/>
                </a:lnTo>
                <a:lnTo>
                  <a:pt x="1226159" y="746833"/>
                </a:lnTo>
                <a:lnTo>
                  <a:pt x="1223439" y="759073"/>
                </a:lnTo>
                <a:lnTo>
                  <a:pt x="1220719" y="771085"/>
                </a:lnTo>
                <a:lnTo>
                  <a:pt x="1217545" y="783098"/>
                </a:lnTo>
                <a:lnTo>
                  <a:pt x="1214145" y="795111"/>
                </a:lnTo>
                <a:lnTo>
                  <a:pt x="1210518" y="806897"/>
                </a:lnTo>
                <a:lnTo>
                  <a:pt x="1206664" y="818683"/>
                </a:lnTo>
                <a:lnTo>
                  <a:pt x="1202357" y="830469"/>
                </a:lnTo>
                <a:lnTo>
                  <a:pt x="1198277" y="842255"/>
                </a:lnTo>
                <a:lnTo>
                  <a:pt x="1193516" y="853588"/>
                </a:lnTo>
                <a:lnTo>
                  <a:pt x="1188529" y="865374"/>
                </a:lnTo>
                <a:lnTo>
                  <a:pt x="1183769" y="876934"/>
                </a:lnTo>
                <a:lnTo>
                  <a:pt x="1178328" y="888267"/>
                </a:lnTo>
                <a:lnTo>
                  <a:pt x="1172661" y="899599"/>
                </a:lnTo>
                <a:lnTo>
                  <a:pt x="1166767" y="910706"/>
                </a:lnTo>
                <a:lnTo>
                  <a:pt x="1160646" y="921812"/>
                </a:lnTo>
                <a:lnTo>
                  <a:pt x="1534229" y="1295115"/>
                </a:lnTo>
                <a:lnTo>
                  <a:pt x="1540350" y="1301461"/>
                </a:lnTo>
                <a:lnTo>
                  <a:pt x="1545790" y="1308034"/>
                </a:lnTo>
                <a:lnTo>
                  <a:pt x="1551231" y="1314607"/>
                </a:lnTo>
                <a:lnTo>
                  <a:pt x="1556445" y="1321407"/>
                </a:lnTo>
                <a:lnTo>
                  <a:pt x="1560752" y="1328433"/>
                </a:lnTo>
                <a:lnTo>
                  <a:pt x="1565286" y="1335460"/>
                </a:lnTo>
                <a:lnTo>
                  <a:pt x="1569366" y="1342713"/>
                </a:lnTo>
                <a:lnTo>
                  <a:pt x="1572766" y="1349966"/>
                </a:lnTo>
                <a:lnTo>
                  <a:pt x="1576167" y="1357219"/>
                </a:lnTo>
                <a:lnTo>
                  <a:pt x="1578887" y="1364698"/>
                </a:lnTo>
                <a:lnTo>
                  <a:pt x="1581381" y="1372178"/>
                </a:lnTo>
                <a:lnTo>
                  <a:pt x="1583648" y="1379658"/>
                </a:lnTo>
                <a:lnTo>
                  <a:pt x="1585461" y="1387137"/>
                </a:lnTo>
                <a:lnTo>
                  <a:pt x="1586821" y="1394617"/>
                </a:lnTo>
                <a:lnTo>
                  <a:pt x="1587955" y="1402323"/>
                </a:lnTo>
                <a:lnTo>
                  <a:pt x="1588635" y="1409803"/>
                </a:lnTo>
                <a:lnTo>
                  <a:pt x="1589088" y="1417283"/>
                </a:lnTo>
                <a:lnTo>
                  <a:pt x="1589088" y="1424762"/>
                </a:lnTo>
                <a:lnTo>
                  <a:pt x="1588861" y="1432242"/>
                </a:lnTo>
                <a:lnTo>
                  <a:pt x="1588181" y="1439495"/>
                </a:lnTo>
                <a:lnTo>
                  <a:pt x="1587274" y="1446748"/>
                </a:lnTo>
                <a:lnTo>
                  <a:pt x="1585914" y="1454001"/>
                </a:lnTo>
                <a:lnTo>
                  <a:pt x="1584101" y="1461027"/>
                </a:lnTo>
                <a:lnTo>
                  <a:pt x="1581834" y="1467827"/>
                </a:lnTo>
                <a:lnTo>
                  <a:pt x="1579340" y="1474627"/>
                </a:lnTo>
                <a:lnTo>
                  <a:pt x="1576620" y="1481200"/>
                </a:lnTo>
                <a:lnTo>
                  <a:pt x="1573220" y="1487773"/>
                </a:lnTo>
                <a:lnTo>
                  <a:pt x="1569593" y="1494119"/>
                </a:lnTo>
                <a:lnTo>
                  <a:pt x="1565512" y="1500239"/>
                </a:lnTo>
                <a:lnTo>
                  <a:pt x="1561432" y="1506132"/>
                </a:lnTo>
                <a:lnTo>
                  <a:pt x="1556445" y="1511572"/>
                </a:lnTo>
                <a:lnTo>
                  <a:pt x="1551231" y="1517011"/>
                </a:lnTo>
                <a:lnTo>
                  <a:pt x="1517228" y="1551237"/>
                </a:lnTo>
                <a:lnTo>
                  <a:pt x="1511787" y="1556223"/>
                </a:lnTo>
                <a:lnTo>
                  <a:pt x="1506120" y="1561209"/>
                </a:lnTo>
                <a:lnTo>
                  <a:pt x="1500226" y="1565516"/>
                </a:lnTo>
                <a:lnTo>
                  <a:pt x="1494106" y="1569369"/>
                </a:lnTo>
                <a:lnTo>
                  <a:pt x="1487985" y="1573222"/>
                </a:lnTo>
                <a:lnTo>
                  <a:pt x="1481411" y="1576395"/>
                </a:lnTo>
                <a:lnTo>
                  <a:pt x="1474837" y="1579342"/>
                </a:lnTo>
                <a:lnTo>
                  <a:pt x="1468036" y="1581835"/>
                </a:lnTo>
                <a:lnTo>
                  <a:pt x="1461009" y="1583875"/>
                </a:lnTo>
                <a:lnTo>
                  <a:pt x="1453982" y="1585688"/>
                </a:lnTo>
                <a:lnTo>
                  <a:pt x="1446728" y="1587275"/>
                </a:lnTo>
                <a:lnTo>
                  <a:pt x="1439474" y="1588182"/>
                </a:lnTo>
                <a:lnTo>
                  <a:pt x="1432219" y="1588862"/>
                </a:lnTo>
                <a:lnTo>
                  <a:pt x="1424739" y="1589088"/>
                </a:lnTo>
                <a:lnTo>
                  <a:pt x="1417258" y="1589088"/>
                </a:lnTo>
                <a:lnTo>
                  <a:pt x="1409777" y="1588862"/>
                </a:lnTo>
                <a:lnTo>
                  <a:pt x="1402296" y="1587955"/>
                </a:lnTo>
                <a:lnTo>
                  <a:pt x="1394589" y="1587048"/>
                </a:lnTo>
                <a:lnTo>
                  <a:pt x="1387108" y="1585235"/>
                </a:lnTo>
                <a:lnTo>
                  <a:pt x="1379628" y="1583422"/>
                </a:lnTo>
                <a:lnTo>
                  <a:pt x="1372147" y="1581382"/>
                </a:lnTo>
                <a:lnTo>
                  <a:pt x="1364666" y="1578662"/>
                </a:lnTo>
                <a:lnTo>
                  <a:pt x="1357186" y="1575942"/>
                </a:lnTo>
                <a:lnTo>
                  <a:pt x="1349931" y="1572769"/>
                </a:lnTo>
                <a:lnTo>
                  <a:pt x="1342677" y="1569142"/>
                </a:lnTo>
                <a:lnTo>
                  <a:pt x="1335423" y="1565289"/>
                </a:lnTo>
                <a:lnTo>
                  <a:pt x="1328396" y="1560756"/>
                </a:lnTo>
                <a:lnTo>
                  <a:pt x="1321369" y="1556223"/>
                </a:lnTo>
                <a:lnTo>
                  <a:pt x="1314568" y="1551237"/>
                </a:lnTo>
                <a:lnTo>
                  <a:pt x="1307994" y="1545797"/>
                </a:lnTo>
                <a:lnTo>
                  <a:pt x="1301420" y="1540130"/>
                </a:lnTo>
                <a:lnTo>
                  <a:pt x="1295299" y="1534011"/>
                </a:lnTo>
                <a:lnTo>
                  <a:pt x="921716" y="1160708"/>
                </a:lnTo>
                <a:lnTo>
                  <a:pt x="910835" y="1166827"/>
                </a:lnTo>
                <a:lnTo>
                  <a:pt x="899501" y="1172720"/>
                </a:lnTo>
                <a:lnTo>
                  <a:pt x="888166" y="1178160"/>
                </a:lnTo>
                <a:lnTo>
                  <a:pt x="876832" y="1183600"/>
                </a:lnTo>
                <a:lnTo>
                  <a:pt x="865498" y="1188586"/>
                </a:lnTo>
                <a:lnTo>
                  <a:pt x="853710" y="1193346"/>
                </a:lnTo>
                <a:lnTo>
                  <a:pt x="842375" y="1198106"/>
                </a:lnTo>
                <a:lnTo>
                  <a:pt x="830588" y="1202412"/>
                </a:lnTo>
                <a:lnTo>
                  <a:pt x="818573" y="1206492"/>
                </a:lnTo>
                <a:lnTo>
                  <a:pt x="807012" y="1210572"/>
                </a:lnTo>
                <a:lnTo>
                  <a:pt x="794997" y="1213972"/>
                </a:lnTo>
                <a:lnTo>
                  <a:pt x="783210" y="1217598"/>
                </a:lnTo>
                <a:lnTo>
                  <a:pt x="771195" y="1220545"/>
                </a:lnTo>
                <a:lnTo>
                  <a:pt x="758954" y="1223265"/>
                </a:lnTo>
                <a:lnTo>
                  <a:pt x="746939" y="1226211"/>
                </a:lnTo>
                <a:lnTo>
                  <a:pt x="734698" y="1228478"/>
                </a:lnTo>
                <a:lnTo>
                  <a:pt x="722457" y="1230518"/>
                </a:lnTo>
                <a:lnTo>
                  <a:pt x="710442" y="1232784"/>
                </a:lnTo>
                <a:lnTo>
                  <a:pt x="698201" y="1234371"/>
                </a:lnTo>
                <a:lnTo>
                  <a:pt x="685960" y="1235731"/>
                </a:lnTo>
                <a:lnTo>
                  <a:pt x="673719" y="1236864"/>
                </a:lnTo>
                <a:lnTo>
                  <a:pt x="661478" y="1237771"/>
                </a:lnTo>
                <a:lnTo>
                  <a:pt x="649010" y="1238451"/>
                </a:lnTo>
                <a:lnTo>
                  <a:pt x="636769" y="1239131"/>
                </a:lnTo>
                <a:lnTo>
                  <a:pt x="624527" y="1239357"/>
                </a:lnTo>
                <a:lnTo>
                  <a:pt x="612060" y="1239357"/>
                </a:lnTo>
                <a:lnTo>
                  <a:pt x="599818" y="1239131"/>
                </a:lnTo>
                <a:lnTo>
                  <a:pt x="587577" y="1238451"/>
                </a:lnTo>
                <a:lnTo>
                  <a:pt x="575109" y="1237544"/>
                </a:lnTo>
                <a:lnTo>
                  <a:pt x="562868" y="1236638"/>
                </a:lnTo>
                <a:lnTo>
                  <a:pt x="550627" y="1235504"/>
                </a:lnTo>
                <a:lnTo>
                  <a:pt x="538612" y="1233918"/>
                </a:lnTo>
                <a:lnTo>
                  <a:pt x="526145" y="1232331"/>
                </a:lnTo>
                <a:lnTo>
                  <a:pt x="513903" y="1230291"/>
                </a:lnTo>
                <a:lnTo>
                  <a:pt x="501889" y="1228025"/>
                </a:lnTo>
                <a:lnTo>
                  <a:pt x="489648" y="1225758"/>
                </a:lnTo>
                <a:lnTo>
                  <a:pt x="477633" y="1222811"/>
                </a:lnTo>
                <a:lnTo>
                  <a:pt x="465619" y="1219865"/>
                </a:lnTo>
                <a:lnTo>
                  <a:pt x="453604" y="1216918"/>
                </a:lnTo>
                <a:lnTo>
                  <a:pt x="441590" y="1213292"/>
                </a:lnTo>
                <a:lnTo>
                  <a:pt x="429802" y="1209665"/>
                </a:lnTo>
                <a:lnTo>
                  <a:pt x="418014" y="1205812"/>
                </a:lnTo>
                <a:lnTo>
                  <a:pt x="406453" y="1201506"/>
                </a:lnTo>
                <a:lnTo>
                  <a:pt x="394665" y="1197199"/>
                </a:lnTo>
                <a:lnTo>
                  <a:pt x="383104" y="1192440"/>
                </a:lnTo>
                <a:lnTo>
                  <a:pt x="371543" y="1187680"/>
                </a:lnTo>
                <a:lnTo>
                  <a:pt x="359982" y="1182467"/>
                </a:lnTo>
                <a:lnTo>
                  <a:pt x="348647" y="1177027"/>
                </a:lnTo>
                <a:lnTo>
                  <a:pt x="337313" y="1171360"/>
                </a:lnTo>
                <a:lnTo>
                  <a:pt x="326205" y="1165694"/>
                </a:lnTo>
                <a:lnTo>
                  <a:pt x="315097" y="1159574"/>
                </a:lnTo>
                <a:lnTo>
                  <a:pt x="304216" y="1153228"/>
                </a:lnTo>
                <a:lnTo>
                  <a:pt x="293109" y="1146655"/>
                </a:lnTo>
                <a:lnTo>
                  <a:pt x="282454" y="1139629"/>
                </a:lnTo>
                <a:lnTo>
                  <a:pt x="272026" y="1132602"/>
                </a:lnTo>
                <a:lnTo>
                  <a:pt x="261145" y="1125349"/>
                </a:lnTo>
                <a:lnTo>
                  <a:pt x="250944" y="1117643"/>
                </a:lnTo>
                <a:lnTo>
                  <a:pt x="240517" y="1109937"/>
                </a:lnTo>
                <a:lnTo>
                  <a:pt x="230316" y="1101777"/>
                </a:lnTo>
                <a:lnTo>
                  <a:pt x="220341" y="1093617"/>
                </a:lnTo>
                <a:lnTo>
                  <a:pt x="210367" y="1085004"/>
                </a:lnTo>
                <a:lnTo>
                  <a:pt x="200620" y="1076391"/>
                </a:lnTo>
                <a:lnTo>
                  <a:pt x="191099" y="1067099"/>
                </a:lnTo>
                <a:lnTo>
                  <a:pt x="181578" y="1057806"/>
                </a:lnTo>
                <a:lnTo>
                  <a:pt x="170470" y="1046473"/>
                </a:lnTo>
                <a:lnTo>
                  <a:pt x="159589" y="1034913"/>
                </a:lnTo>
                <a:lnTo>
                  <a:pt x="149161" y="1022901"/>
                </a:lnTo>
                <a:lnTo>
                  <a:pt x="139187" y="1010888"/>
                </a:lnTo>
                <a:lnTo>
                  <a:pt x="129213" y="998648"/>
                </a:lnTo>
                <a:lnTo>
                  <a:pt x="119918" y="985956"/>
                </a:lnTo>
                <a:lnTo>
                  <a:pt x="110851" y="973489"/>
                </a:lnTo>
                <a:lnTo>
                  <a:pt x="102237" y="960797"/>
                </a:lnTo>
                <a:lnTo>
                  <a:pt x="93849" y="947651"/>
                </a:lnTo>
                <a:lnTo>
                  <a:pt x="85688" y="934505"/>
                </a:lnTo>
                <a:lnTo>
                  <a:pt x="78208" y="921358"/>
                </a:lnTo>
                <a:lnTo>
                  <a:pt x="70954" y="907986"/>
                </a:lnTo>
                <a:lnTo>
                  <a:pt x="64153" y="894386"/>
                </a:lnTo>
                <a:lnTo>
                  <a:pt x="57579" y="880560"/>
                </a:lnTo>
                <a:lnTo>
                  <a:pt x="51232" y="866734"/>
                </a:lnTo>
                <a:lnTo>
                  <a:pt x="45338" y="852908"/>
                </a:lnTo>
                <a:lnTo>
                  <a:pt x="39897" y="838856"/>
                </a:lnTo>
                <a:lnTo>
                  <a:pt x="34910" y="824803"/>
                </a:lnTo>
                <a:lnTo>
                  <a:pt x="30150" y="810524"/>
                </a:lnTo>
                <a:lnTo>
                  <a:pt x="25616" y="796244"/>
                </a:lnTo>
                <a:lnTo>
                  <a:pt x="21535" y="781738"/>
                </a:lnTo>
                <a:lnTo>
                  <a:pt x="17682" y="767232"/>
                </a:lnTo>
                <a:lnTo>
                  <a:pt x="14508" y="752726"/>
                </a:lnTo>
                <a:lnTo>
                  <a:pt x="11334" y="738220"/>
                </a:lnTo>
                <a:lnTo>
                  <a:pt x="8841" y="723487"/>
                </a:lnTo>
                <a:lnTo>
                  <a:pt x="6574" y="708755"/>
                </a:lnTo>
                <a:lnTo>
                  <a:pt x="4307" y="694022"/>
                </a:lnTo>
                <a:lnTo>
                  <a:pt x="2947" y="679289"/>
                </a:lnTo>
                <a:lnTo>
                  <a:pt x="1587" y="664330"/>
                </a:lnTo>
                <a:lnTo>
                  <a:pt x="680" y="649597"/>
                </a:lnTo>
                <a:lnTo>
                  <a:pt x="227" y="634638"/>
                </a:lnTo>
                <a:lnTo>
                  <a:pt x="0" y="619905"/>
                </a:lnTo>
                <a:lnTo>
                  <a:pt x="227" y="604946"/>
                </a:lnTo>
                <a:lnTo>
                  <a:pt x="680" y="589987"/>
                </a:lnTo>
                <a:lnTo>
                  <a:pt x="1587" y="575254"/>
                </a:lnTo>
                <a:lnTo>
                  <a:pt x="2947" y="560295"/>
                </a:lnTo>
                <a:lnTo>
                  <a:pt x="4307" y="545562"/>
                </a:lnTo>
                <a:lnTo>
                  <a:pt x="6574" y="530830"/>
                </a:lnTo>
                <a:lnTo>
                  <a:pt x="8841" y="516097"/>
                </a:lnTo>
                <a:lnTo>
                  <a:pt x="11334" y="501364"/>
                </a:lnTo>
                <a:lnTo>
                  <a:pt x="14508" y="486858"/>
                </a:lnTo>
                <a:lnTo>
                  <a:pt x="17682" y="472352"/>
                </a:lnTo>
                <a:lnTo>
                  <a:pt x="21535" y="457846"/>
                </a:lnTo>
                <a:lnTo>
                  <a:pt x="25616" y="443340"/>
                </a:lnTo>
                <a:lnTo>
                  <a:pt x="30150" y="429061"/>
                </a:lnTo>
                <a:lnTo>
                  <a:pt x="34910" y="414781"/>
                </a:lnTo>
                <a:lnTo>
                  <a:pt x="39897" y="400502"/>
                </a:lnTo>
                <a:lnTo>
                  <a:pt x="45338" y="386449"/>
                </a:lnTo>
                <a:lnTo>
                  <a:pt x="51232" y="372850"/>
                </a:lnTo>
                <a:lnTo>
                  <a:pt x="57579" y="359024"/>
                </a:lnTo>
                <a:lnTo>
                  <a:pt x="64153" y="345198"/>
                </a:lnTo>
                <a:lnTo>
                  <a:pt x="70954" y="331599"/>
                </a:lnTo>
                <a:lnTo>
                  <a:pt x="78208" y="318226"/>
                </a:lnTo>
                <a:lnTo>
                  <a:pt x="85688" y="304853"/>
                </a:lnTo>
                <a:lnTo>
                  <a:pt x="93849" y="291934"/>
                </a:lnTo>
                <a:lnTo>
                  <a:pt x="102237" y="278788"/>
                </a:lnTo>
                <a:lnTo>
                  <a:pt x="110851" y="266095"/>
                </a:lnTo>
                <a:lnTo>
                  <a:pt x="119918" y="253402"/>
                </a:lnTo>
                <a:lnTo>
                  <a:pt x="129213" y="240936"/>
                </a:lnTo>
                <a:lnTo>
                  <a:pt x="139187" y="228697"/>
                </a:lnTo>
                <a:lnTo>
                  <a:pt x="149161" y="216457"/>
                </a:lnTo>
                <a:lnTo>
                  <a:pt x="159589" y="204671"/>
                </a:lnTo>
                <a:lnTo>
                  <a:pt x="170470" y="193111"/>
                </a:lnTo>
                <a:lnTo>
                  <a:pt x="181578" y="181779"/>
                </a:lnTo>
                <a:lnTo>
                  <a:pt x="193139" y="170446"/>
                </a:lnTo>
                <a:lnTo>
                  <a:pt x="204473" y="159793"/>
                </a:lnTo>
                <a:lnTo>
                  <a:pt x="216488" y="149140"/>
                </a:lnTo>
                <a:lnTo>
                  <a:pt x="228729" y="139167"/>
                </a:lnTo>
                <a:lnTo>
                  <a:pt x="240743" y="129421"/>
                </a:lnTo>
                <a:lnTo>
                  <a:pt x="253438" y="119901"/>
                </a:lnTo>
                <a:lnTo>
                  <a:pt x="266133" y="110835"/>
                </a:lnTo>
                <a:lnTo>
                  <a:pt x="278600" y="102222"/>
                </a:lnTo>
                <a:lnTo>
                  <a:pt x="291748" y="93836"/>
                </a:lnTo>
                <a:lnTo>
                  <a:pt x="304896" y="85903"/>
                </a:lnTo>
                <a:lnTo>
                  <a:pt x="318271" y="78423"/>
                </a:lnTo>
                <a:lnTo>
                  <a:pt x="331646" y="71170"/>
                </a:lnTo>
                <a:lnTo>
                  <a:pt x="345020" y="64144"/>
                </a:lnTo>
                <a:lnTo>
                  <a:pt x="358848" y="57571"/>
                </a:lnTo>
                <a:lnTo>
                  <a:pt x="372676" y="51451"/>
                </a:lnTo>
                <a:lnTo>
                  <a:pt x="386504" y="45558"/>
                </a:lnTo>
                <a:lnTo>
                  <a:pt x="400559" y="40118"/>
                </a:lnTo>
                <a:lnTo>
                  <a:pt x="414840" y="34905"/>
                </a:lnTo>
                <a:lnTo>
                  <a:pt x="429122" y="30146"/>
                </a:lnTo>
                <a:lnTo>
                  <a:pt x="443403" y="25839"/>
                </a:lnTo>
                <a:lnTo>
                  <a:pt x="457911" y="21533"/>
                </a:lnTo>
                <a:lnTo>
                  <a:pt x="472419" y="17906"/>
                </a:lnTo>
                <a:lnTo>
                  <a:pt x="486927" y="14506"/>
                </a:lnTo>
                <a:lnTo>
                  <a:pt x="501435" y="11560"/>
                </a:lnTo>
                <a:lnTo>
                  <a:pt x="515944" y="8840"/>
                </a:lnTo>
                <a:lnTo>
                  <a:pt x="530678" y="6573"/>
                </a:lnTo>
                <a:lnTo>
                  <a:pt x="545413" y="4533"/>
                </a:lnTo>
                <a:lnTo>
                  <a:pt x="560148" y="3173"/>
                </a:lnTo>
                <a:lnTo>
                  <a:pt x="575109" y="1587"/>
                </a:lnTo>
                <a:lnTo>
                  <a:pt x="589844" y="907"/>
                </a:lnTo>
                <a:lnTo>
                  <a:pt x="604806" y="227"/>
                </a:lnTo>
                <a:lnTo>
                  <a:pt x="619540" y="0"/>
                </a:lnTo>
                <a:close/>
              </a:path>
            </a:pathLst>
          </a:custGeom>
          <a:solidFill>
            <a:srgbClr val="5A1B58">
              <a:alpha val="49000"/>
            </a:srgbClr>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latin typeface="Arial" charset="0"/>
              <a:cs typeface="宋体" charset="0"/>
            </a:endParaRPr>
          </a:p>
        </p:txBody>
      </p:sp>
      <p:sp>
        <p:nvSpPr>
          <p:cNvPr id="8" name="六边形 7"/>
          <p:cNvSpPr/>
          <p:nvPr/>
        </p:nvSpPr>
        <p:spPr>
          <a:xfrm rot="16200000">
            <a:off x="4068762" y="1528763"/>
            <a:ext cx="1223963" cy="1055688"/>
          </a:xfrm>
          <a:prstGeom prst="hexagon">
            <a:avLst/>
          </a:prstGeom>
          <a:no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9" name="六边形 8"/>
          <p:cNvSpPr/>
          <p:nvPr/>
        </p:nvSpPr>
        <p:spPr>
          <a:xfrm rot="16200000">
            <a:off x="1655762" y="2957513"/>
            <a:ext cx="1223963" cy="1055688"/>
          </a:xfrm>
          <a:prstGeom prst="hexagon">
            <a:avLst/>
          </a:prstGeom>
          <a:no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0" name="六边形 9"/>
          <p:cNvSpPr/>
          <p:nvPr/>
        </p:nvSpPr>
        <p:spPr>
          <a:xfrm rot="16200000">
            <a:off x="8714582" y="1262856"/>
            <a:ext cx="1225550" cy="1055687"/>
          </a:xfrm>
          <a:prstGeom prst="hexagon">
            <a:avLst/>
          </a:prstGeom>
          <a:no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1" name="KSO_Shape"/>
          <p:cNvSpPr/>
          <p:nvPr/>
        </p:nvSpPr>
        <p:spPr>
          <a:xfrm rot="2075794">
            <a:off x="4503738" y="1665288"/>
            <a:ext cx="355600" cy="804862"/>
          </a:xfrm>
          <a:custGeom>
            <a:avLst/>
            <a:gdLst>
              <a:gd name="connsiteX0" fmla="*/ 1193800 w 2387600"/>
              <a:gd name="connsiteY0" fmla="*/ 342900 h 5404814"/>
              <a:gd name="connsiteX1" fmla="*/ 930275 w 2387600"/>
              <a:gd name="connsiteY1" fmla="*/ 606425 h 5404814"/>
              <a:gd name="connsiteX2" fmla="*/ 1193800 w 2387600"/>
              <a:gd name="connsiteY2" fmla="*/ 869950 h 5404814"/>
              <a:gd name="connsiteX3" fmla="*/ 1457325 w 2387600"/>
              <a:gd name="connsiteY3" fmla="*/ 606425 h 5404814"/>
              <a:gd name="connsiteX4" fmla="*/ 1193800 w 2387600"/>
              <a:gd name="connsiteY4" fmla="*/ 342900 h 5404814"/>
              <a:gd name="connsiteX5" fmla="*/ 1193800 w 2387600"/>
              <a:gd name="connsiteY5" fmla="*/ 0 h 5404814"/>
              <a:gd name="connsiteX6" fmla="*/ 2387600 w 2387600"/>
              <a:gd name="connsiteY6" fmla="*/ 1193800 h 5404814"/>
              <a:gd name="connsiteX7" fmla="*/ 1658481 w 2387600"/>
              <a:gd name="connsiteY7" fmla="*/ 2293786 h 5404814"/>
              <a:gd name="connsiteX8" fmla="*/ 1580853 w 2387600"/>
              <a:gd name="connsiteY8" fmla="*/ 2317883 h 5404814"/>
              <a:gd name="connsiteX9" fmla="*/ 1580853 w 2387600"/>
              <a:gd name="connsiteY9" fmla="*/ 3478606 h 5404814"/>
              <a:gd name="connsiteX10" fmla="*/ 1320504 w 2387600"/>
              <a:gd name="connsiteY10" fmla="*/ 3735389 h 5404814"/>
              <a:gd name="connsiteX11" fmla="*/ 1580853 w 2387600"/>
              <a:gd name="connsiteY11" fmla="*/ 3992173 h 5404814"/>
              <a:gd name="connsiteX12" fmla="*/ 1580853 w 2387600"/>
              <a:gd name="connsiteY12" fmla="*/ 4001885 h 5404814"/>
              <a:gd name="connsiteX13" fmla="*/ 1320504 w 2387600"/>
              <a:gd name="connsiteY13" fmla="*/ 4258668 h 5404814"/>
              <a:gd name="connsiteX14" fmla="*/ 1580853 w 2387600"/>
              <a:gd name="connsiteY14" fmla="*/ 4515452 h 5404814"/>
              <a:gd name="connsiteX15" fmla="*/ 1580853 w 2387600"/>
              <a:gd name="connsiteY15" fmla="*/ 4525164 h 5404814"/>
              <a:gd name="connsiteX16" fmla="*/ 1320504 w 2387600"/>
              <a:gd name="connsiteY16" fmla="*/ 4781947 h 5404814"/>
              <a:gd name="connsiteX17" fmla="*/ 1577964 w 2387600"/>
              <a:gd name="connsiteY17" fmla="*/ 5035881 h 5404814"/>
              <a:gd name="connsiteX18" fmla="*/ 1191121 w 2387600"/>
              <a:gd name="connsiteY18" fmla="*/ 5404814 h 5404814"/>
              <a:gd name="connsiteX19" fmla="*/ 806747 w 2387600"/>
              <a:gd name="connsiteY19" fmla="*/ 5038235 h 5404814"/>
              <a:gd name="connsiteX20" fmla="*/ 806747 w 2387600"/>
              <a:gd name="connsiteY20" fmla="*/ 2317883 h 5404814"/>
              <a:gd name="connsiteX21" fmla="*/ 729119 w 2387600"/>
              <a:gd name="connsiteY21" fmla="*/ 2293786 h 5404814"/>
              <a:gd name="connsiteX22" fmla="*/ 0 w 2387600"/>
              <a:gd name="connsiteY22" fmla="*/ 1193800 h 5404814"/>
              <a:gd name="connsiteX23" fmla="*/ 1193800 w 2387600"/>
              <a:gd name="connsiteY23" fmla="*/ 0 h 5404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387600" h="5404814">
                <a:moveTo>
                  <a:pt x="1193800" y="342900"/>
                </a:moveTo>
                <a:cubicBezTo>
                  <a:pt x="1048259" y="342900"/>
                  <a:pt x="930275" y="460884"/>
                  <a:pt x="930275" y="606425"/>
                </a:cubicBezTo>
                <a:cubicBezTo>
                  <a:pt x="930275" y="751966"/>
                  <a:pt x="1048259" y="869950"/>
                  <a:pt x="1193800" y="869950"/>
                </a:cubicBezTo>
                <a:cubicBezTo>
                  <a:pt x="1339341" y="869950"/>
                  <a:pt x="1457325" y="751966"/>
                  <a:pt x="1457325" y="606425"/>
                </a:cubicBezTo>
                <a:cubicBezTo>
                  <a:pt x="1457325" y="460884"/>
                  <a:pt x="1339341" y="342900"/>
                  <a:pt x="1193800" y="342900"/>
                </a:cubicBezTo>
                <a:close/>
                <a:moveTo>
                  <a:pt x="1193800" y="0"/>
                </a:moveTo>
                <a:cubicBezTo>
                  <a:pt x="1853118" y="0"/>
                  <a:pt x="2387600" y="534482"/>
                  <a:pt x="2387600" y="1193800"/>
                </a:cubicBezTo>
                <a:cubicBezTo>
                  <a:pt x="2387600" y="1688289"/>
                  <a:pt x="2086954" y="2112557"/>
                  <a:pt x="1658481" y="2293786"/>
                </a:cubicBezTo>
                <a:lnTo>
                  <a:pt x="1580853" y="2317883"/>
                </a:lnTo>
                <a:lnTo>
                  <a:pt x="1580853" y="3478606"/>
                </a:lnTo>
                <a:lnTo>
                  <a:pt x="1320504" y="3735389"/>
                </a:lnTo>
                <a:lnTo>
                  <a:pt x="1580853" y="3992173"/>
                </a:lnTo>
                <a:lnTo>
                  <a:pt x="1580853" y="4001885"/>
                </a:lnTo>
                <a:lnTo>
                  <a:pt x="1320504" y="4258668"/>
                </a:lnTo>
                <a:lnTo>
                  <a:pt x="1580853" y="4515452"/>
                </a:lnTo>
                <a:lnTo>
                  <a:pt x="1580853" y="4525164"/>
                </a:lnTo>
                <a:lnTo>
                  <a:pt x="1320504" y="4781947"/>
                </a:lnTo>
                <a:lnTo>
                  <a:pt x="1577964" y="5035881"/>
                </a:lnTo>
                <a:lnTo>
                  <a:pt x="1191121" y="5404814"/>
                </a:lnTo>
                <a:lnTo>
                  <a:pt x="806747" y="5038235"/>
                </a:lnTo>
                <a:lnTo>
                  <a:pt x="806747" y="2317883"/>
                </a:lnTo>
                <a:lnTo>
                  <a:pt x="729119" y="2293786"/>
                </a:lnTo>
                <a:cubicBezTo>
                  <a:pt x="300646" y="2112557"/>
                  <a:pt x="0" y="1688289"/>
                  <a:pt x="0" y="1193800"/>
                </a:cubicBezTo>
                <a:cubicBezTo>
                  <a:pt x="0" y="534482"/>
                  <a:pt x="534482" y="0"/>
                  <a:pt x="1193800" y="0"/>
                </a:cubicBezTo>
                <a:close/>
              </a:path>
            </a:pathLst>
          </a:custGeom>
          <a:solidFill>
            <a:srgbClr val="5A1B58">
              <a:alpha val="5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contourW="12700">
              <a:contourClr>
                <a:srgbClr val="FFFFFF"/>
              </a:contourClr>
            </a:sp3d>
          </a:bodyPr>
          <a:lstStyle/>
          <a:p>
            <a:pPr algn="ctr" eaLnBrk="1" fontAlgn="auto" hangingPunct="1">
              <a:spcBef>
                <a:spcPts val="0"/>
              </a:spcBef>
              <a:spcAft>
                <a:spcPts val="0"/>
              </a:spcAft>
              <a:defRPr/>
            </a:pPr>
            <a:endParaRPr lang="zh-CN" altLang="en-US">
              <a:solidFill>
                <a:srgbClr val="FFFFFF"/>
              </a:solidFill>
            </a:endParaRPr>
          </a:p>
        </p:txBody>
      </p:sp>
      <p:sp>
        <p:nvSpPr>
          <p:cNvPr id="12" name="KSO_Shape"/>
          <p:cNvSpPr/>
          <p:nvPr/>
        </p:nvSpPr>
        <p:spPr bwMode="auto">
          <a:xfrm>
            <a:off x="6846888" y="2870200"/>
            <a:ext cx="422275" cy="635000"/>
          </a:xfrm>
          <a:custGeom>
            <a:avLst/>
            <a:gdLst>
              <a:gd name="T0" fmla="*/ 901841 w 1357313"/>
              <a:gd name="T1" fmla="*/ 1418297 h 2041525"/>
              <a:gd name="T2" fmla="*/ 952713 w 1357313"/>
              <a:gd name="T3" fmla="*/ 1537310 h 2041525"/>
              <a:gd name="T4" fmla="*/ 324238 w 1357313"/>
              <a:gd name="T5" fmla="*/ 1501582 h 2041525"/>
              <a:gd name="T6" fmla="*/ 380048 w 1357313"/>
              <a:gd name="T7" fmla="*/ 1395135 h 2041525"/>
              <a:gd name="T8" fmla="*/ 837417 w 1357313"/>
              <a:gd name="T9" fmla="*/ 530566 h 2041525"/>
              <a:gd name="T10" fmla="*/ 669920 w 1357313"/>
              <a:gd name="T11" fmla="*/ 686107 h 2041525"/>
              <a:gd name="T12" fmla="*/ 595424 w 1357313"/>
              <a:gd name="T13" fmla="*/ 686107 h 2041525"/>
              <a:gd name="T14" fmla="*/ 427927 w 1357313"/>
              <a:gd name="T15" fmla="*/ 530566 h 2041525"/>
              <a:gd name="T16" fmla="*/ 206486 w 1357313"/>
              <a:gd name="T17" fmla="*/ 405798 h 2041525"/>
              <a:gd name="T18" fmla="*/ 269716 w 1357313"/>
              <a:gd name="T19" fmla="*/ 553495 h 2041525"/>
              <a:gd name="T20" fmla="*/ 416183 w 1357313"/>
              <a:gd name="T21" fmla="*/ 730090 h 2041525"/>
              <a:gd name="T22" fmla="*/ 523871 w 1357313"/>
              <a:gd name="T23" fmla="*/ 839505 h 2041525"/>
              <a:gd name="T24" fmla="*/ 549065 w 1357313"/>
              <a:gd name="T25" fmla="*/ 957810 h 2041525"/>
              <a:gd name="T26" fmla="*/ 521401 w 1357313"/>
              <a:gd name="T27" fmla="*/ 1070930 h 2041525"/>
              <a:gd name="T28" fmla="*/ 406056 w 1357313"/>
              <a:gd name="T29" fmla="*/ 1185778 h 2041525"/>
              <a:gd name="T30" fmla="*/ 263047 w 1357313"/>
              <a:gd name="T31" fmla="*/ 1361879 h 2041525"/>
              <a:gd name="T32" fmla="*/ 205745 w 1357313"/>
              <a:gd name="T33" fmla="*/ 1502167 h 2041525"/>
              <a:gd name="T34" fmla="*/ 1072195 w 1357313"/>
              <a:gd name="T35" fmla="*/ 1557244 h 2041525"/>
              <a:gd name="T36" fmla="*/ 1021808 w 1357313"/>
              <a:gd name="T37" fmla="*/ 1393740 h 2041525"/>
              <a:gd name="T38" fmla="*/ 889667 w 1357313"/>
              <a:gd name="T39" fmla="*/ 1217639 h 2041525"/>
              <a:gd name="T40" fmla="*/ 755797 w 1357313"/>
              <a:gd name="T41" fmla="*/ 1087231 h 2041525"/>
              <a:gd name="T42" fmla="*/ 719983 w 1357313"/>
              <a:gd name="T43" fmla="*/ 986954 h 2041525"/>
              <a:gd name="T44" fmla="*/ 728381 w 1357313"/>
              <a:gd name="T45" fmla="*/ 880504 h 2041525"/>
              <a:gd name="T46" fmla="*/ 790870 w 1357313"/>
              <a:gd name="T47" fmla="*/ 784920 h 2041525"/>
              <a:gd name="T48" fmla="*/ 959566 w 1357313"/>
              <a:gd name="T49" fmla="*/ 605115 h 2041525"/>
              <a:gd name="T50" fmla="*/ 1046261 w 1357313"/>
              <a:gd name="T51" fmla="*/ 456677 h 2041525"/>
              <a:gd name="T52" fmla="*/ 1090473 w 1357313"/>
              <a:gd name="T53" fmla="*/ 209197 h 2041525"/>
              <a:gd name="T54" fmla="*/ 1216685 w 1357313"/>
              <a:gd name="T55" fmla="*/ 15314 h 2041525"/>
              <a:gd name="T56" fmla="*/ 1260650 w 1357313"/>
              <a:gd name="T57" fmla="*/ 68662 h 2041525"/>
              <a:gd name="T58" fmla="*/ 1261391 w 1357313"/>
              <a:gd name="T59" fmla="*/ 138313 h 2041525"/>
              <a:gd name="T60" fmla="*/ 1222613 w 1357313"/>
              <a:gd name="T61" fmla="*/ 189932 h 2041525"/>
              <a:gd name="T62" fmla="*/ 1165311 w 1357313"/>
              <a:gd name="T63" fmla="*/ 293419 h 2041525"/>
              <a:gd name="T64" fmla="*/ 1116654 w 1357313"/>
              <a:gd name="T65" fmla="*/ 524844 h 2041525"/>
              <a:gd name="T66" fmla="*/ 1012670 w 1357313"/>
              <a:gd name="T67" fmla="*/ 704403 h 2041525"/>
              <a:gd name="T68" fmla="*/ 829154 w 1357313"/>
              <a:gd name="T69" fmla="*/ 889890 h 2041525"/>
              <a:gd name="T70" fmla="*/ 817052 w 1357313"/>
              <a:gd name="T71" fmla="*/ 962009 h 2041525"/>
              <a:gd name="T72" fmla="*/ 905969 w 1357313"/>
              <a:gd name="T73" fmla="*/ 1085008 h 2041525"/>
              <a:gd name="T74" fmla="*/ 1048237 w 1357313"/>
              <a:gd name="T75" fmla="*/ 1249500 h 2041525"/>
              <a:gd name="T76" fmla="*/ 1134190 w 1357313"/>
              <a:gd name="T77" fmla="*/ 1433011 h 2041525"/>
              <a:gd name="T78" fmla="*/ 1183588 w 1357313"/>
              <a:gd name="T79" fmla="*/ 1698520 h 2041525"/>
              <a:gd name="T80" fmla="*/ 1240149 w 1357313"/>
              <a:gd name="T81" fmla="*/ 1730629 h 2041525"/>
              <a:gd name="T82" fmla="*/ 1266331 w 1357313"/>
              <a:gd name="T83" fmla="*/ 1790399 h 2041525"/>
              <a:gd name="T84" fmla="*/ 1249041 w 1357313"/>
              <a:gd name="T85" fmla="*/ 1858814 h 2041525"/>
              <a:gd name="T86" fmla="*/ 1193468 w 1357313"/>
              <a:gd name="T87" fmla="*/ 1900307 h 2041525"/>
              <a:gd name="T88" fmla="*/ 68664 w 1357313"/>
              <a:gd name="T89" fmla="*/ 1898578 h 2041525"/>
              <a:gd name="T90" fmla="*/ 15067 w 1357313"/>
              <a:gd name="T91" fmla="*/ 1854615 h 2041525"/>
              <a:gd name="T92" fmla="*/ 988 w 1357313"/>
              <a:gd name="T93" fmla="*/ 1785459 h 2041525"/>
              <a:gd name="T94" fmla="*/ 30133 w 1357313"/>
              <a:gd name="T95" fmla="*/ 1727170 h 2041525"/>
              <a:gd name="T96" fmla="*/ 87929 w 1357313"/>
              <a:gd name="T97" fmla="*/ 1697533 h 2041525"/>
              <a:gd name="T98" fmla="*/ 132882 w 1357313"/>
              <a:gd name="T99" fmla="*/ 1433011 h 2041525"/>
              <a:gd name="T100" fmla="*/ 218836 w 1357313"/>
              <a:gd name="T101" fmla="*/ 1249500 h 2041525"/>
              <a:gd name="T102" fmla="*/ 361103 w 1357313"/>
              <a:gd name="T103" fmla="*/ 1085008 h 2041525"/>
              <a:gd name="T104" fmla="*/ 449773 w 1357313"/>
              <a:gd name="T105" fmla="*/ 964726 h 2041525"/>
              <a:gd name="T106" fmla="*/ 437671 w 1357313"/>
              <a:gd name="T107" fmla="*/ 889890 h 2041525"/>
              <a:gd name="T108" fmla="*/ 254402 w 1357313"/>
              <a:gd name="T109" fmla="*/ 704403 h 2041525"/>
              <a:gd name="T110" fmla="*/ 150419 w 1357313"/>
              <a:gd name="T111" fmla="*/ 524844 h 2041525"/>
              <a:gd name="T112" fmla="*/ 99291 w 1357313"/>
              <a:gd name="T113" fmla="*/ 272672 h 2041525"/>
              <a:gd name="T114" fmla="*/ 40507 w 1357313"/>
              <a:gd name="T115" fmla="*/ 186969 h 2041525"/>
              <a:gd name="T116" fmla="*/ 4199 w 1357313"/>
              <a:gd name="T117" fmla="*/ 133866 h 2041525"/>
              <a:gd name="T118" fmla="*/ 8151 w 1357313"/>
              <a:gd name="T119" fmla="*/ 63970 h 2041525"/>
              <a:gd name="T120" fmla="*/ 54585 w 1357313"/>
              <a:gd name="T121" fmla="*/ 12596 h 2041525"/>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1357313" h="2041525">
                <a:moveTo>
                  <a:pt x="550334" y="1339850"/>
                </a:moveTo>
                <a:lnTo>
                  <a:pt x="806980" y="1339850"/>
                </a:lnTo>
                <a:lnTo>
                  <a:pt x="827353" y="1358335"/>
                </a:lnTo>
                <a:lnTo>
                  <a:pt x="846138" y="1376291"/>
                </a:lnTo>
                <a:lnTo>
                  <a:pt x="864130" y="1393983"/>
                </a:lnTo>
                <a:lnTo>
                  <a:pt x="880799" y="1411676"/>
                </a:lnTo>
                <a:lnTo>
                  <a:pt x="896674" y="1428840"/>
                </a:lnTo>
                <a:lnTo>
                  <a:pt x="911490" y="1445476"/>
                </a:lnTo>
                <a:lnTo>
                  <a:pt x="925249" y="1462376"/>
                </a:lnTo>
                <a:lnTo>
                  <a:pt x="938213" y="1479012"/>
                </a:lnTo>
                <a:lnTo>
                  <a:pt x="950120" y="1495120"/>
                </a:lnTo>
                <a:lnTo>
                  <a:pt x="955940" y="1503570"/>
                </a:lnTo>
                <a:lnTo>
                  <a:pt x="961232" y="1511756"/>
                </a:lnTo>
                <a:lnTo>
                  <a:pt x="966259" y="1519942"/>
                </a:lnTo>
                <a:lnTo>
                  <a:pt x="971286" y="1527863"/>
                </a:lnTo>
                <a:lnTo>
                  <a:pt x="976049" y="1535785"/>
                </a:lnTo>
                <a:lnTo>
                  <a:pt x="980547" y="1543971"/>
                </a:lnTo>
                <a:lnTo>
                  <a:pt x="985045" y="1552157"/>
                </a:lnTo>
                <a:lnTo>
                  <a:pt x="989278" y="1560343"/>
                </a:lnTo>
                <a:lnTo>
                  <a:pt x="993247" y="1568265"/>
                </a:lnTo>
                <a:lnTo>
                  <a:pt x="996951" y="1576451"/>
                </a:lnTo>
                <a:lnTo>
                  <a:pt x="1000391" y="1584637"/>
                </a:lnTo>
                <a:lnTo>
                  <a:pt x="1003830" y="1592823"/>
                </a:lnTo>
                <a:lnTo>
                  <a:pt x="1007005" y="1601273"/>
                </a:lnTo>
                <a:lnTo>
                  <a:pt x="1010180" y="1609195"/>
                </a:lnTo>
                <a:lnTo>
                  <a:pt x="1013355" y="1620286"/>
                </a:lnTo>
                <a:lnTo>
                  <a:pt x="1017059" y="1632697"/>
                </a:lnTo>
                <a:lnTo>
                  <a:pt x="1020764" y="1647484"/>
                </a:lnTo>
                <a:lnTo>
                  <a:pt x="1024203" y="1663592"/>
                </a:lnTo>
                <a:lnTo>
                  <a:pt x="1027643" y="1681284"/>
                </a:lnTo>
                <a:lnTo>
                  <a:pt x="1031347" y="1700297"/>
                </a:lnTo>
                <a:lnTo>
                  <a:pt x="1034786" y="1721158"/>
                </a:lnTo>
                <a:lnTo>
                  <a:pt x="1038226" y="1743075"/>
                </a:lnTo>
                <a:lnTo>
                  <a:pt x="319088" y="1743075"/>
                </a:lnTo>
                <a:lnTo>
                  <a:pt x="322528" y="1721158"/>
                </a:lnTo>
                <a:lnTo>
                  <a:pt x="325967" y="1700297"/>
                </a:lnTo>
                <a:lnTo>
                  <a:pt x="329407" y="1681284"/>
                </a:lnTo>
                <a:lnTo>
                  <a:pt x="332846" y="1663592"/>
                </a:lnTo>
                <a:lnTo>
                  <a:pt x="336551" y="1647484"/>
                </a:lnTo>
                <a:lnTo>
                  <a:pt x="339990" y="1632697"/>
                </a:lnTo>
                <a:lnTo>
                  <a:pt x="343694" y="1620286"/>
                </a:lnTo>
                <a:lnTo>
                  <a:pt x="347398" y="1609195"/>
                </a:lnTo>
                <a:lnTo>
                  <a:pt x="350309" y="1601273"/>
                </a:lnTo>
                <a:lnTo>
                  <a:pt x="353484" y="1592823"/>
                </a:lnTo>
                <a:lnTo>
                  <a:pt x="356923" y="1584637"/>
                </a:lnTo>
                <a:lnTo>
                  <a:pt x="360363" y="1576451"/>
                </a:lnTo>
                <a:lnTo>
                  <a:pt x="364067" y="1568265"/>
                </a:lnTo>
                <a:lnTo>
                  <a:pt x="368036" y="1560343"/>
                </a:lnTo>
                <a:lnTo>
                  <a:pt x="372269" y="1552157"/>
                </a:lnTo>
                <a:lnTo>
                  <a:pt x="376503" y="1543971"/>
                </a:lnTo>
                <a:lnTo>
                  <a:pt x="381265" y="1535785"/>
                </a:lnTo>
                <a:lnTo>
                  <a:pt x="386028" y="1527863"/>
                </a:lnTo>
                <a:lnTo>
                  <a:pt x="390790" y="1519942"/>
                </a:lnTo>
                <a:lnTo>
                  <a:pt x="396082" y="1511756"/>
                </a:lnTo>
                <a:lnTo>
                  <a:pt x="401373" y="1503570"/>
                </a:lnTo>
                <a:lnTo>
                  <a:pt x="407194" y="1495120"/>
                </a:lnTo>
                <a:lnTo>
                  <a:pt x="419101" y="1479012"/>
                </a:lnTo>
                <a:lnTo>
                  <a:pt x="432065" y="1462376"/>
                </a:lnTo>
                <a:lnTo>
                  <a:pt x="445824" y="1445476"/>
                </a:lnTo>
                <a:lnTo>
                  <a:pt x="460640" y="1428840"/>
                </a:lnTo>
                <a:lnTo>
                  <a:pt x="476515" y="1411676"/>
                </a:lnTo>
                <a:lnTo>
                  <a:pt x="493184" y="1393983"/>
                </a:lnTo>
                <a:lnTo>
                  <a:pt x="511176" y="1376291"/>
                </a:lnTo>
                <a:lnTo>
                  <a:pt x="530226" y="1358335"/>
                </a:lnTo>
                <a:lnTo>
                  <a:pt x="550334" y="1339850"/>
                </a:lnTo>
                <a:close/>
                <a:moveTo>
                  <a:pt x="430213" y="534988"/>
                </a:moveTo>
                <a:lnTo>
                  <a:pt x="925513" y="534988"/>
                </a:lnTo>
                <a:lnTo>
                  <a:pt x="916527" y="545836"/>
                </a:lnTo>
                <a:lnTo>
                  <a:pt x="907012" y="557478"/>
                </a:lnTo>
                <a:lnTo>
                  <a:pt x="897233" y="568590"/>
                </a:lnTo>
                <a:lnTo>
                  <a:pt x="886925" y="580232"/>
                </a:lnTo>
                <a:lnTo>
                  <a:pt x="876089" y="591609"/>
                </a:lnTo>
                <a:lnTo>
                  <a:pt x="864988" y="603515"/>
                </a:lnTo>
                <a:lnTo>
                  <a:pt x="853095" y="615422"/>
                </a:lnTo>
                <a:lnTo>
                  <a:pt x="840937" y="627328"/>
                </a:lnTo>
                <a:lnTo>
                  <a:pt x="828250" y="639499"/>
                </a:lnTo>
                <a:lnTo>
                  <a:pt x="815035" y="651934"/>
                </a:lnTo>
                <a:lnTo>
                  <a:pt x="801292" y="664105"/>
                </a:lnTo>
                <a:lnTo>
                  <a:pt x="787019" y="677069"/>
                </a:lnTo>
                <a:lnTo>
                  <a:pt x="772218" y="690034"/>
                </a:lnTo>
                <a:lnTo>
                  <a:pt x="756625" y="702999"/>
                </a:lnTo>
                <a:lnTo>
                  <a:pt x="740767" y="716492"/>
                </a:lnTo>
                <a:lnTo>
                  <a:pt x="724116" y="729986"/>
                </a:lnTo>
                <a:lnTo>
                  <a:pt x="717772" y="735278"/>
                </a:lnTo>
                <a:lnTo>
                  <a:pt x="711429" y="740834"/>
                </a:lnTo>
                <a:lnTo>
                  <a:pt x="705350" y="746655"/>
                </a:lnTo>
                <a:lnTo>
                  <a:pt x="699536" y="753005"/>
                </a:lnTo>
                <a:lnTo>
                  <a:pt x="693985" y="759090"/>
                </a:lnTo>
                <a:lnTo>
                  <a:pt x="688171" y="765969"/>
                </a:lnTo>
                <a:lnTo>
                  <a:pt x="682885" y="772584"/>
                </a:lnTo>
                <a:lnTo>
                  <a:pt x="677863" y="779463"/>
                </a:lnTo>
                <a:lnTo>
                  <a:pt x="672841" y="772584"/>
                </a:lnTo>
                <a:lnTo>
                  <a:pt x="667555" y="765969"/>
                </a:lnTo>
                <a:lnTo>
                  <a:pt x="662005" y="759090"/>
                </a:lnTo>
                <a:lnTo>
                  <a:pt x="656190" y="753005"/>
                </a:lnTo>
                <a:lnTo>
                  <a:pt x="650376" y="746655"/>
                </a:lnTo>
                <a:lnTo>
                  <a:pt x="644297" y="740834"/>
                </a:lnTo>
                <a:lnTo>
                  <a:pt x="637954" y="735278"/>
                </a:lnTo>
                <a:lnTo>
                  <a:pt x="631610" y="729986"/>
                </a:lnTo>
                <a:lnTo>
                  <a:pt x="614959" y="716492"/>
                </a:lnTo>
                <a:lnTo>
                  <a:pt x="599101" y="702999"/>
                </a:lnTo>
                <a:lnTo>
                  <a:pt x="583508" y="690034"/>
                </a:lnTo>
                <a:lnTo>
                  <a:pt x="568707" y="677069"/>
                </a:lnTo>
                <a:lnTo>
                  <a:pt x="554434" y="664105"/>
                </a:lnTo>
                <a:lnTo>
                  <a:pt x="540691" y="651934"/>
                </a:lnTo>
                <a:lnTo>
                  <a:pt x="527476" y="639499"/>
                </a:lnTo>
                <a:lnTo>
                  <a:pt x="514789" y="627328"/>
                </a:lnTo>
                <a:lnTo>
                  <a:pt x="502631" y="615422"/>
                </a:lnTo>
                <a:lnTo>
                  <a:pt x="490738" y="603515"/>
                </a:lnTo>
                <a:lnTo>
                  <a:pt x="479637" y="591609"/>
                </a:lnTo>
                <a:lnTo>
                  <a:pt x="468801" y="580232"/>
                </a:lnTo>
                <a:lnTo>
                  <a:pt x="458493" y="568590"/>
                </a:lnTo>
                <a:lnTo>
                  <a:pt x="448714" y="557478"/>
                </a:lnTo>
                <a:lnTo>
                  <a:pt x="439199" y="545836"/>
                </a:lnTo>
                <a:lnTo>
                  <a:pt x="430213" y="534988"/>
                </a:lnTo>
                <a:close/>
                <a:moveTo>
                  <a:pt x="188949" y="224189"/>
                </a:moveTo>
                <a:lnTo>
                  <a:pt x="193448" y="263892"/>
                </a:lnTo>
                <a:lnTo>
                  <a:pt x="195830" y="284803"/>
                </a:lnTo>
                <a:lnTo>
                  <a:pt x="198741" y="306507"/>
                </a:lnTo>
                <a:lnTo>
                  <a:pt x="201917" y="328741"/>
                </a:lnTo>
                <a:lnTo>
                  <a:pt x="204828" y="350710"/>
                </a:lnTo>
                <a:lnTo>
                  <a:pt x="208532" y="372678"/>
                </a:lnTo>
                <a:lnTo>
                  <a:pt x="212502" y="394118"/>
                </a:lnTo>
                <a:lnTo>
                  <a:pt x="215413" y="408146"/>
                </a:lnTo>
                <a:lnTo>
                  <a:pt x="218059" y="421645"/>
                </a:lnTo>
                <a:lnTo>
                  <a:pt x="221235" y="434880"/>
                </a:lnTo>
                <a:lnTo>
                  <a:pt x="224410" y="447585"/>
                </a:lnTo>
                <a:lnTo>
                  <a:pt x="227321" y="459496"/>
                </a:lnTo>
                <a:lnTo>
                  <a:pt x="230497" y="470348"/>
                </a:lnTo>
                <a:lnTo>
                  <a:pt x="233673" y="480406"/>
                </a:lnTo>
                <a:lnTo>
                  <a:pt x="236584" y="489405"/>
                </a:lnTo>
                <a:lnTo>
                  <a:pt x="241082" y="501316"/>
                </a:lnTo>
                <a:lnTo>
                  <a:pt x="246111" y="513227"/>
                </a:lnTo>
                <a:lnTo>
                  <a:pt x="251403" y="524873"/>
                </a:lnTo>
                <a:lnTo>
                  <a:pt x="256961" y="536784"/>
                </a:lnTo>
                <a:lnTo>
                  <a:pt x="262783" y="547901"/>
                </a:lnTo>
                <a:lnTo>
                  <a:pt x="268605" y="559547"/>
                </a:lnTo>
                <a:lnTo>
                  <a:pt x="275220" y="570664"/>
                </a:lnTo>
                <a:lnTo>
                  <a:pt x="281836" y="581781"/>
                </a:lnTo>
                <a:lnTo>
                  <a:pt x="288981" y="593162"/>
                </a:lnTo>
                <a:lnTo>
                  <a:pt x="296127" y="604014"/>
                </a:lnTo>
                <a:lnTo>
                  <a:pt x="304066" y="615396"/>
                </a:lnTo>
                <a:lnTo>
                  <a:pt x="312005" y="626248"/>
                </a:lnTo>
                <a:lnTo>
                  <a:pt x="320473" y="637365"/>
                </a:lnTo>
                <a:lnTo>
                  <a:pt x="329206" y="648482"/>
                </a:lnTo>
                <a:lnTo>
                  <a:pt x="338468" y="659334"/>
                </a:lnTo>
                <a:lnTo>
                  <a:pt x="347730" y="670450"/>
                </a:lnTo>
                <a:lnTo>
                  <a:pt x="366784" y="692419"/>
                </a:lnTo>
                <a:lnTo>
                  <a:pt x="385309" y="714388"/>
                </a:lnTo>
                <a:lnTo>
                  <a:pt x="404362" y="736887"/>
                </a:lnTo>
                <a:lnTo>
                  <a:pt x="414154" y="748268"/>
                </a:lnTo>
                <a:lnTo>
                  <a:pt x="424210" y="759385"/>
                </a:lnTo>
                <a:lnTo>
                  <a:pt x="435060" y="771031"/>
                </a:lnTo>
                <a:lnTo>
                  <a:pt x="445910" y="782413"/>
                </a:lnTo>
                <a:lnTo>
                  <a:pt x="457554" y="794059"/>
                </a:lnTo>
                <a:lnTo>
                  <a:pt x="469463" y="805440"/>
                </a:lnTo>
                <a:lnTo>
                  <a:pt x="482165" y="817351"/>
                </a:lnTo>
                <a:lnTo>
                  <a:pt x="495661" y="829262"/>
                </a:lnTo>
                <a:lnTo>
                  <a:pt x="509952" y="841173"/>
                </a:lnTo>
                <a:lnTo>
                  <a:pt x="525036" y="853349"/>
                </a:lnTo>
                <a:lnTo>
                  <a:pt x="531916" y="858907"/>
                </a:lnTo>
                <a:lnTo>
                  <a:pt x="537738" y="864730"/>
                </a:lnTo>
                <a:lnTo>
                  <a:pt x="543031" y="870818"/>
                </a:lnTo>
                <a:lnTo>
                  <a:pt x="547530" y="876376"/>
                </a:lnTo>
                <a:lnTo>
                  <a:pt x="551764" y="882199"/>
                </a:lnTo>
                <a:lnTo>
                  <a:pt x="555204" y="888023"/>
                </a:lnTo>
                <a:lnTo>
                  <a:pt x="558644" y="893846"/>
                </a:lnTo>
                <a:lnTo>
                  <a:pt x="561291" y="899669"/>
                </a:lnTo>
                <a:lnTo>
                  <a:pt x="564202" y="905227"/>
                </a:lnTo>
                <a:lnTo>
                  <a:pt x="566848" y="911315"/>
                </a:lnTo>
                <a:lnTo>
                  <a:pt x="568965" y="916873"/>
                </a:lnTo>
                <a:lnTo>
                  <a:pt x="570818" y="922696"/>
                </a:lnTo>
                <a:lnTo>
                  <a:pt x="574523" y="934607"/>
                </a:lnTo>
                <a:lnTo>
                  <a:pt x="577698" y="946518"/>
                </a:lnTo>
                <a:lnTo>
                  <a:pt x="582462" y="966370"/>
                </a:lnTo>
                <a:lnTo>
                  <a:pt x="584314" y="973781"/>
                </a:lnTo>
                <a:lnTo>
                  <a:pt x="585902" y="980927"/>
                </a:lnTo>
                <a:lnTo>
                  <a:pt x="587225" y="988074"/>
                </a:lnTo>
                <a:lnTo>
                  <a:pt x="587754" y="996015"/>
                </a:lnTo>
                <a:lnTo>
                  <a:pt x="588284" y="1005808"/>
                </a:lnTo>
                <a:lnTo>
                  <a:pt x="588548" y="1017719"/>
                </a:lnTo>
                <a:lnTo>
                  <a:pt x="588284" y="1026453"/>
                </a:lnTo>
                <a:lnTo>
                  <a:pt x="588019" y="1033600"/>
                </a:lnTo>
                <a:lnTo>
                  <a:pt x="587754" y="1039423"/>
                </a:lnTo>
                <a:lnTo>
                  <a:pt x="587225" y="1044717"/>
                </a:lnTo>
                <a:lnTo>
                  <a:pt x="585373" y="1055304"/>
                </a:lnTo>
                <a:lnTo>
                  <a:pt x="582726" y="1070391"/>
                </a:lnTo>
                <a:lnTo>
                  <a:pt x="581138" y="1079655"/>
                </a:lnTo>
                <a:lnTo>
                  <a:pt x="579021" y="1088919"/>
                </a:lnTo>
                <a:lnTo>
                  <a:pt x="576904" y="1097919"/>
                </a:lnTo>
                <a:lnTo>
                  <a:pt x="574523" y="1106918"/>
                </a:lnTo>
                <a:lnTo>
                  <a:pt x="571876" y="1115917"/>
                </a:lnTo>
                <a:lnTo>
                  <a:pt x="568701" y="1124652"/>
                </a:lnTo>
                <a:lnTo>
                  <a:pt x="565260" y="1133387"/>
                </a:lnTo>
                <a:lnTo>
                  <a:pt x="561291" y="1142121"/>
                </a:lnTo>
                <a:lnTo>
                  <a:pt x="558644" y="1147680"/>
                </a:lnTo>
                <a:lnTo>
                  <a:pt x="555204" y="1153768"/>
                </a:lnTo>
                <a:lnTo>
                  <a:pt x="551764" y="1159326"/>
                </a:lnTo>
                <a:lnTo>
                  <a:pt x="547530" y="1165149"/>
                </a:lnTo>
                <a:lnTo>
                  <a:pt x="543031" y="1170972"/>
                </a:lnTo>
                <a:lnTo>
                  <a:pt x="538003" y="1176795"/>
                </a:lnTo>
                <a:lnTo>
                  <a:pt x="532181" y="1182618"/>
                </a:lnTo>
                <a:lnTo>
                  <a:pt x="525300" y="1188177"/>
                </a:lnTo>
                <a:lnTo>
                  <a:pt x="510216" y="1200352"/>
                </a:lnTo>
                <a:lnTo>
                  <a:pt x="495926" y="1212263"/>
                </a:lnTo>
                <a:lnTo>
                  <a:pt x="482430" y="1224174"/>
                </a:lnTo>
                <a:lnTo>
                  <a:pt x="469463" y="1236085"/>
                </a:lnTo>
                <a:lnTo>
                  <a:pt x="457554" y="1247466"/>
                </a:lnTo>
                <a:lnTo>
                  <a:pt x="445910" y="1259377"/>
                </a:lnTo>
                <a:lnTo>
                  <a:pt x="435060" y="1270759"/>
                </a:lnTo>
                <a:lnTo>
                  <a:pt x="424210" y="1282140"/>
                </a:lnTo>
                <a:lnTo>
                  <a:pt x="414154" y="1293257"/>
                </a:lnTo>
                <a:lnTo>
                  <a:pt x="404362" y="1304903"/>
                </a:lnTo>
                <a:lnTo>
                  <a:pt x="385309" y="1326872"/>
                </a:lnTo>
                <a:lnTo>
                  <a:pt x="366784" y="1349106"/>
                </a:lnTo>
                <a:lnTo>
                  <a:pt x="347730" y="1371340"/>
                </a:lnTo>
                <a:lnTo>
                  <a:pt x="338468" y="1382456"/>
                </a:lnTo>
                <a:lnTo>
                  <a:pt x="329206" y="1393309"/>
                </a:lnTo>
                <a:lnTo>
                  <a:pt x="320473" y="1404161"/>
                </a:lnTo>
                <a:lnTo>
                  <a:pt x="312005" y="1415278"/>
                </a:lnTo>
                <a:lnTo>
                  <a:pt x="304066" y="1426394"/>
                </a:lnTo>
                <a:lnTo>
                  <a:pt x="296127" y="1437511"/>
                </a:lnTo>
                <a:lnTo>
                  <a:pt x="288981" y="1448628"/>
                </a:lnTo>
                <a:lnTo>
                  <a:pt x="281836" y="1459480"/>
                </a:lnTo>
                <a:lnTo>
                  <a:pt x="275220" y="1470862"/>
                </a:lnTo>
                <a:lnTo>
                  <a:pt x="268605" y="1482243"/>
                </a:lnTo>
                <a:lnTo>
                  <a:pt x="262783" y="1493625"/>
                </a:lnTo>
                <a:lnTo>
                  <a:pt x="256961" y="1505006"/>
                </a:lnTo>
                <a:lnTo>
                  <a:pt x="251403" y="1516652"/>
                </a:lnTo>
                <a:lnTo>
                  <a:pt x="246111" y="1528563"/>
                </a:lnTo>
                <a:lnTo>
                  <a:pt x="241082" y="1540209"/>
                </a:lnTo>
                <a:lnTo>
                  <a:pt x="236584" y="1552385"/>
                </a:lnTo>
                <a:lnTo>
                  <a:pt x="233937" y="1560326"/>
                </a:lnTo>
                <a:lnTo>
                  <a:pt x="231026" y="1568796"/>
                </a:lnTo>
                <a:lnTo>
                  <a:pt x="228115" y="1578060"/>
                </a:lnTo>
                <a:lnTo>
                  <a:pt x="225734" y="1588382"/>
                </a:lnTo>
                <a:lnTo>
                  <a:pt x="222823" y="1598705"/>
                </a:lnTo>
                <a:lnTo>
                  <a:pt x="220441" y="1609822"/>
                </a:lnTo>
                <a:lnTo>
                  <a:pt x="215413" y="1633114"/>
                </a:lnTo>
                <a:lnTo>
                  <a:pt x="210649" y="1658260"/>
                </a:lnTo>
                <a:lnTo>
                  <a:pt x="206415" y="1683934"/>
                </a:lnTo>
                <a:lnTo>
                  <a:pt x="202181" y="1709609"/>
                </a:lnTo>
                <a:lnTo>
                  <a:pt x="198741" y="1735548"/>
                </a:lnTo>
                <a:lnTo>
                  <a:pt x="193448" y="1778162"/>
                </a:lnTo>
                <a:lnTo>
                  <a:pt x="188949" y="1817336"/>
                </a:lnTo>
                <a:lnTo>
                  <a:pt x="1168364" y="1817336"/>
                </a:lnTo>
                <a:lnTo>
                  <a:pt x="1164130" y="1777898"/>
                </a:lnTo>
                <a:lnTo>
                  <a:pt x="1161748" y="1756987"/>
                </a:lnTo>
                <a:lnTo>
                  <a:pt x="1158837" y="1735019"/>
                </a:lnTo>
                <a:lnTo>
                  <a:pt x="1155661" y="1713050"/>
                </a:lnTo>
                <a:lnTo>
                  <a:pt x="1152486" y="1690816"/>
                </a:lnTo>
                <a:lnTo>
                  <a:pt x="1148781" y="1668847"/>
                </a:lnTo>
                <a:lnTo>
                  <a:pt x="1144811" y="1647672"/>
                </a:lnTo>
                <a:lnTo>
                  <a:pt x="1142165" y="1633644"/>
                </a:lnTo>
                <a:lnTo>
                  <a:pt x="1139518" y="1619880"/>
                </a:lnTo>
                <a:lnTo>
                  <a:pt x="1136343" y="1606910"/>
                </a:lnTo>
                <a:lnTo>
                  <a:pt x="1133167" y="1594205"/>
                </a:lnTo>
                <a:lnTo>
                  <a:pt x="1130256" y="1582295"/>
                </a:lnTo>
                <a:lnTo>
                  <a:pt x="1127080" y="1571442"/>
                </a:lnTo>
                <a:lnTo>
                  <a:pt x="1123905" y="1561384"/>
                </a:lnTo>
                <a:lnTo>
                  <a:pt x="1120994" y="1552385"/>
                </a:lnTo>
                <a:lnTo>
                  <a:pt x="1116230" y="1540209"/>
                </a:lnTo>
                <a:lnTo>
                  <a:pt x="1111467" y="1528563"/>
                </a:lnTo>
                <a:lnTo>
                  <a:pt x="1106174" y="1516652"/>
                </a:lnTo>
                <a:lnTo>
                  <a:pt x="1100617" y="1505006"/>
                </a:lnTo>
                <a:lnTo>
                  <a:pt x="1094795" y="1493625"/>
                </a:lnTo>
                <a:lnTo>
                  <a:pt x="1088708" y="1482243"/>
                </a:lnTo>
                <a:lnTo>
                  <a:pt x="1082357" y="1470862"/>
                </a:lnTo>
                <a:lnTo>
                  <a:pt x="1075741" y="1459480"/>
                </a:lnTo>
                <a:lnTo>
                  <a:pt x="1068596" y="1448628"/>
                </a:lnTo>
                <a:lnTo>
                  <a:pt x="1061186" y="1437511"/>
                </a:lnTo>
                <a:lnTo>
                  <a:pt x="1053512" y="1426394"/>
                </a:lnTo>
                <a:lnTo>
                  <a:pt x="1045308" y="1415278"/>
                </a:lnTo>
                <a:lnTo>
                  <a:pt x="1037105" y="1404161"/>
                </a:lnTo>
                <a:lnTo>
                  <a:pt x="1028107" y="1393309"/>
                </a:lnTo>
                <a:lnTo>
                  <a:pt x="1019374" y="1382456"/>
                </a:lnTo>
                <a:lnTo>
                  <a:pt x="1009847" y="1371340"/>
                </a:lnTo>
                <a:lnTo>
                  <a:pt x="990794" y="1349106"/>
                </a:lnTo>
                <a:lnTo>
                  <a:pt x="972269" y="1326872"/>
                </a:lnTo>
                <a:lnTo>
                  <a:pt x="953215" y="1304903"/>
                </a:lnTo>
                <a:lnTo>
                  <a:pt x="943424" y="1293257"/>
                </a:lnTo>
                <a:lnTo>
                  <a:pt x="933368" y="1282140"/>
                </a:lnTo>
                <a:lnTo>
                  <a:pt x="922518" y="1270759"/>
                </a:lnTo>
                <a:lnTo>
                  <a:pt x="911668" y="1259377"/>
                </a:lnTo>
                <a:lnTo>
                  <a:pt x="900024" y="1247731"/>
                </a:lnTo>
                <a:lnTo>
                  <a:pt x="888115" y="1236085"/>
                </a:lnTo>
                <a:lnTo>
                  <a:pt x="875148" y="1224174"/>
                </a:lnTo>
                <a:lnTo>
                  <a:pt x="861652" y="1212263"/>
                </a:lnTo>
                <a:lnTo>
                  <a:pt x="847361" y="1200352"/>
                </a:lnTo>
                <a:lnTo>
                  <a:pt x="832277" y="1188177"/>
                </a:lnTo>
                <a:lnTo>
                  <a:pt x="825397" y="1182618"/>
                </a:lnTo>
                <a:lnTo>
                  <a:pt x="819575" y="1176795"/>
                </a:lnTo>
                <a:lnTo>
                  <a:pt x="814547" y="1170972"/>
                </a:lnTo>
                <a:lnTo>
                  <a:pt x="809783" y="1165149"/>
                </a:lnTo>
                <a:lnTo>
                  <a:pt x="805814" y="1159326"/>
                </a:lnTo>
                <a:lnTo>
                  <a:pt x="802109" y="1153768"/>
                </a:lnTo>
                <a:lnTo>
                  <a:pt x="798933" y="1147680"/>
                </a:lnTo>
                <a:lnTo>
                  <a:pt x="796287" y="1142121"/>
                </a:lnTo>
                <a:lnTo>
                  <a:pt x="793376" y="1136563"/>
                </a:lnTo>
                <a:lnTo>
                  <a:pt x="790994" y="1130740"/>
                </a:lnTo>
                <a:lnTo>
                  <a:pt x="788612" y="1124652"/>
                </a:lnTo>
                <a:lnTo>
                  <a:pt x="786760" y="1119094"/>
                </a:lnTo>
                <a:lnTo>
                  <a:pt x="784643" y="1113271"/>
                </a:lnTo>
                <a:lnTo>
                  <a:pt x="783055" y="1107183"/>
                </a:lnTo>
                <a:lnTo>
                  <a:pt x="779879" y="1095272"/>
                </a:lnTo>
                <a:lnTo>
                  <a:pt x="774851" y="1074362"/>
                </a:lnTo>
                <a:lnTo>
                  <a:pt x="773264" y="1065627"/>
                </a:lnTo>
                <a:lnTo>
                  <a:pt x="771411" y="1057686"/>
                </a:lnTo>
                <a:lnTo>
                  <a:pt x="770353" y="1049216"/>
                </a:lnTo>
                <a:lnTo>
                  <a:pt x="769559" y="1040217"/>
                </a:lnTo>
                <a:lnTo>
                  <a:pt x="769294" y="1029630"/>
                </a:lnTo>
                <a:lnTo>
                  <a:pt x="769029" y="1017719"/>
                </a:lnTo>
                <a:lnTo>
                  <a:pt x="769029" y="1009249"/>
                </a:lnTo>
                <a:lnTo>
                  <a:pt x="769294" y="1002896"/>
                </a:lnTo>
                <a:lnTo>
                  <a:pt x="769823" y="998132"/>
                </a:lnTo>
                <a:lnTo>
                  <a:pt x="770353" y="993897"/>
                </a:lnTo>
                <a:lnTo>
                  <a:pt x="772470" y="985427"/>
                </a:lnTo>
                <a:lnTo>
                  <a:pt x="773528" y="979075"/>
                </a:lnTo>
                <a:lnTo>
                  <a:pt x="774851" y="971399"/>
                </a:lnTo>
                <a:lnTo>
                  <a:pt x="776439" y="961870"/>
                </a:lnTo>
                <a:lnTo>
                  <a:pt x="778556" y="952606"/>
                </a:lnTo>
                <a:lnTo>
                  <a:pt x="780409" y="943607"/>
                </a:lnTo>
                <a:lnTo>
                  <a:pt x="783055" y="934607"/>
                </a:lnTo>
                <a:lnTo>
                  <a:pt x="785437" y="925608"/>
                </a:lnTo>
                <a:lnTo>
                  <a:pt x="788612" y="916873"/>
                </a:lnTo>
                <a:lnTo>
                  <a:pt x="792317" y="908139"/>
                </a:lnTo>
                <a:lnTo>
                  <a:pt x="796287" y="899669"/>
                </a:lnTo>
                <a:lnTo>
                  <a:pt x="798933" y="893846"/>
                </a:lnTo>
                <a:lnTo>
                  <a:pt x="802109" y="888023"/>
                </a:lnTo>
                <a:lnTo>
                  <a:pt x="805814" y="882199"/>
                </a:lnTo>
                <a:lnTo>
                  <a:pt x="809783" y="876376"/>
                </a:lnTo>
                <a:lnTo>
                  <a:pt x="814547" y="870818"/>
                </a:lnTo>
                <a:lnTo>
                  <a:pt x="819575" y="864730"/>
                </a:lnTo>
                <a:lnTo>
                  <a:pt x="825397" y="858907"/>
                </a:lnTo>
                <a:lnTo>
                  <a:pt x="832277" y="853349"/>
                </a:lnTo>
                <a:lnTo>
                  <a:pt x="847361" y="841173"/>
                </a:lnTo>
                <a:lnTo>
                  <a:pt x="861652" y="829262"/>
                </a:lnTo>
                <a:lnTo>
                  <a:pt x="875148" y="817351"/>
                </a:lnTo>
                <a:lnTo>
                  <a:pt x="888115" y="805440"/>
                </a:lnTo>
                <a:lnTo>
                  <a:pt x="900024" y="794059"/>
                </a:lnTo>
                <a:lnTo>
                  <a:pt x="911668" y="782413"/>
                </a:lnTo>
                <a:lnTo>
                  <a:pt x="922518" y="771031"/>
                </a:lnTo>
                <a:lnTo>
                  <a:pt x="933368" y="759385"/>
                </a:lnTo>
                <a:lnTo>
                  <a:pt x="943424" y="748268"/>
                </a:lnTo>
                <a:lnTo>
                  <a:pt x="953215" y="736887"/>
                </a:lnTo>
                <a:lnTo>
                  <a:pt x="972269" y="714388"/>
                </a:lnTo>
                <a:lnTo>
                  <a:pt x="990794" y="692419"/>
                </a:lnTo>
                <a:lnTo>
                  <a:pt x="1009847" y="670450"/>
                </a:lnTo>
                <a:lnTo>
                  <a:pt x="1019374" y="659334"/>
                </a:lnTo>
                <a:lnTo>
                  <a:pt x="1028107" y="648482"/>
                </a:lnTo>
                <a:lnTo>
                  <a:pt x="1037105" y="637365"/>
                </a:lnTo>
                <a:lnTo>
                  <a:pt x="1045308" y="626248"/>
                </a:lnTo>
                <a:lnTo>
                  <a:pt x="1053512" y="615396"/>
                </a:lnTo>
                <a:lnTo>
                  <a:pt x="1061186" y="604014"/>
                </a:lnTo>
                <a:lnTo>
                  <a:pt x="1068596" y="593162"/>
                </a:lnTo>
                <a:lnTo>
                  <a:pt x="1075741" y="581781"/>
                </a:lnTo>
                <a:lnTo>
                  <a:pt x="1082357" y="570664"/>
                </a:lnTo>
                <a:lnTo>
                  <a:pt x="1088708" y="559547"/>
                </a:lnTo>
                <a:lnTo>
                  <a:pt x="1094795" y="547901"/>
                </a:lnTo>
                <a:lnTo>
                  <a:pt x="1100617" y="536784"/>
                </a:lnTo>
                <a:lnTo>
                  <a:pt x="1106174" y="524873"/>
                </a:lnTo>
                <a:lnTo>
                  <a:pt x="1111467" y="513227"/>
                </a:lnTo>
                <a:lnTo>
                  <a:pt x="1116230" y="501316"/>
                </a:lnTo>
                <a:lnTo>
                  <a:pt x="1120994" y="489405"/>
                </a:lnTo>
                <a:lnTo>
                  <a:pt x="1123640" y="481729"/>
                </a:lnTo>
                <a:lnTo>
                  <a:pt x="1126287" y="472995"/>
                </a:lnTo>
                <a:lnTo>
                  <a:pt x="1129198" y="463466"/>
                </a:lnTo>
                <a:lnTo>
                  <a:pt x="1131844" y="453408"/>
                </a:lnTo>
                <a:lnTo>
                  <a:pt x="1134490" y="442820"/>
                </a:lnTo>
                <a:lnTo>
                  <a:pt x="1137137" y="431968"/>
                </a:lnTo>
                <a:lnTo>
                  <a:pt x="1142165" y="408146"/>
                </a:lnTo>
                <a:lnTo>
                  <a:pt x="1146664" y="383531"/>
                </a:lnTo>
                <a:lnTo>
                  <a:pt x="1151162" y="357591"/>
                </a:lnTo>
                <a:lnTo>
                  <a:pt x="1155132" y="331917"/>
                </a:lnTo>
                <a:lnTo>
                  <a:pt x="1158837" y="305978"/>
                </a:lnTo>
                <a:lnTo>
                  <a:pt x="1161748" y="284273"/>
                </a:lnTo>
                <a:lnTo>
                  <a:pt x="1164130" y="263628"/>
                </a:lnTo>
                <a:lnTo>
                  <a:pt x="1168364" y="224189"/>
                </a:lnTo>
                <a:lnTo>
                  <a:pt x="188949" y="224189"/>
                </a:lnTo>
                <a:close/>
                <a:moveTo>
                  <a:pt x="111941" y="0"/>
                </a:moveTo>
                <a:lnTo>
                  <a:pt x="1245372" y="0"/>
                </a:lnTo>
                <a:lnTo>
                  <a:pt x="1251194" y="265"/>
                </a:lnTo>
                <a:lnTo>
                  <a:pt x="1257016" y="530"/>
                </a:lnTo>
                <a:lnTo>
                  <a:pt x="1262574" y="1324"/>
                </a:lnTo>
                <a:lnTo>
                  <a:pt x="1268131" y="2382"/>
                </a:lnTo>
                <a:lnTo>
                  <a:pt x="1273424" y="3706"/>
                </a:lnTo>
                <a:lnTo>
                  <a:pt x="1278716" y="5029"/>
                </a:lnTo>
                <a:lnTo>
                  <a:pt x="1284009" y="6882"/>
                </a:lnTo>
                <a:lnTo>
                  <a:pt x="1289302" y="9000"/>
                </a:lnTo>
                <a:lnTo>
                  <a:pt x="1294065" y="11382"/>
                </a:lnTo>
                <a:lnTo>
                  <a:pt x="1299093" y="13499"/>
                </a:lnTo>
                <a:lnTo>
                  <a:pt x="1303592" y="16411"/>
                </a:lnTo>
                <a:lnTo>
                  <a:pt x="1308091" y="19058"/>
                </a:lnTo>
                <a:lnTo>
                  <a:pt x="1312590" y="22499"/>
                </a:lnTo>
                <a:lnTo>
                  <a:pt x="1316824" y="25675"/>
                </a:lnTo>
                <a:lnTo>
                  <a:pt x="1321058" y="29380"/>
                </a:lnTo>
                <a:lnTo>
                  <a:pt x="1324498" y="32821"/>
                </a:lnTo>
                <a:lnTo>
                  <a:pt x="1328468" y="36792"/>
                </a:lnTo>
                <a:lnTo>
                  <a:pt x="1331908" y="41027"/>
                </a:lnTo>
                <a:lnTo>
                  <a:pt x="1335348" y="45262"/>
                </a:lnTo>
                <a:lnTo>
                  <a:pt x="1338259" y="49497"/>
                </a:lnTo>
                <a:lnTo>
                  <a:pt x="1341435" y="53996"/>
                </a:lnTo>
                <a:lnTo>
                  <a:pt x="1344081" y="58761"/>
                </a:lnTo>
                <a:lnTo>
                  <a:pt x="1346463" y="63525"/>
                </a:lnTo>
                <a:lnTo>
                  <a:pt x="1348845" y="68554"/>
                </a:lnTo>
                <a:lnTo>
                  <a:pt x="1350697" y="73583"/>
                </a:lnTo>
                <a:lnTo>
                  <a:pt x="1352285" y="78877"/>
                </a:lnTo>
                <a:lnTo>
                  <a:pt x="1354137" y="84435"/>
                </a:lnTo>
                <a:lnTo>
                  <a:pt x="1355196" y="89729"/>
                </a:lnTo>
                <a:lnTo>
                  <a:pt x="1356254" y="95287"/>
                </a:lnTo>
                <a:lnTo>
                  <a:pt x="1356784" y="100846"/>
                </a:lnTo>
                <a:lnTo>
                  <a:pt x="1357313" y="106404"/>
                </a:lnTo>
                <a:lnTo>
                  <a:pt x="1357313" y="112227"/>
                </a:lnTo>
                <a:lnTo>
                  <a:pt x="1357313" y="117786"/>
                </a:lnTo>
                <a:lnTo>
                  <a:pt x="1356784" y="122815"/>
                </a:lnTo>
                <a:lnTo>
                  <a:pt x="1356254" y="128108"/>
                </a:lnTo>
                <a:lnTo>
                  <a:pt x="1355460" y="133137"/>
                </a:lnTo>
                <a:lnTo>
                  <a:pt x="1354402" y="138166"/>
                </a:lnTo>
                <a:lnTo>
                  <a:pt x="1353344" y="143460"/>
                </a:lnTo>
                <a:lnTo>
                  <a:pt x="1351491" y="148225"/>
                </a:lnTo>
                <a:lnTo>
                  <a:pt x="1349903" y="152989"/>
                </a:lnTo>
                <a:lnTo>
                  <a:pt x="1347786" y="157753"/>
                </a:lnTo>
                <a:lnTo>
                  <a:pt x="1345669" y="162253"/>
                </a:lnTo>
                <a:lnTo>
                  <a:pt x="1343287" y="166753"/>
                </a:lnTo>
                <a:lnTo>
                  <a:pt x="1340906" y="170988"/>
                </a:lnTo>
                <a:lnTo>
                  <a:pt x="1337995" y="174958"/>
                </a:lnTo>
                <a:lnTo>
                  <a:pt x="1335084" y="179193"/>
                </a:lnTo>
                <a:lnTo>
                  <a:pt x="1331908" y="183163"/>
                </a:lnTo>
                <a:lnTo>
                  <a:pt x="1328732" y="186869"/>
                </a:lnTo>
                <a:lnTo>
                  <a:pt x="1325028" y="190574"/>
                </a:lnTo>
                <a:lnTo>
                  <a:pt x="1321852" y="194015"/>
                </a:lnTo>
                <a:lnTo>
                  <a:pt x="1317882" y="197191"/>
                </a:lnTo>
                <a:lnTo>
                  <a:pt x="1313913" y="200368"/>
                </a:lnTo>
                <a:lnTo>
                  <a:pt x="1309943" y="203544"/>
                </a:lnTo>
                <a:lnTo>
                  <a:pt x="1305709" y="206191"/>
                </a:lnTo>
                <a:lnTo>
                  <a:pt x="1301475" y="208838"/>
                </a:lnTo>
                <a:lnTo>
                  <a:pt x="1296976" y="211220"/>
                </a:lnTo>
                <a:lnTo>
                  <a:pt x="1292477" y="213602"/>
                </a:lnTo>
                <a:lnTo>
                  <a:pt x="1287714" y="215455"/>
                </a:lnTo>
                <a:lnTo>
                  <a:pt x="1282950" y="217308"/>
                </a:lnTo>
                <a:lnTo>
                  <a:pt x="1278187" y="218896"/>
                </a:lnTo>
                <a:lnTo>
                  <a:pt x="1273159" y="220219"/>
                </a:lnTo>
                <a:lnTo>
                  <a:pt x="1268131" y="221543"/>
                </a:lnTo>
                <a:lnTo>
                  <a:pt x="1263103" y="222337"/>
                </a:lnTo>
                <a:lnTo>
                  <a:pt x="1258075" y="223131"/>
                </a:lnTo>
                <a:lnTo>
                  <a:pt x="1253841" y="266275"/>
                </a:lnTo>
                <a:lnTo>
                  <a:pt x="1251194" y="290096"/>
                </a:lnTo>
                <a:lnTo>
                  <a:pt x="1248548" y="314447"/>
                </a:lnTo>
                <a:lnTo>
                  <a:pt x="1245372" y="340122"/>
                </a:lnTo>
                <a:lnTo>
                  <a:pt x="1241932" y="365532"/>
                </a:lnTo>
                <a:lnTo>
                  <a:pt x="1237963" y="391471"/>
                </a:lnTo>
                <a:lnTo>
                  <a:pt x="1234258" y="416881"/>
                </a:lnTo>
                <a:lnTo>
                  <a:pt x="1231347" y="432762"/>
                </a:lnTo>
                <a:lnTo>
                  <a:pt x="1228436" y="447849"/>
                </a:lnTo>
                <a:lnTo>
                  <a:pt x="1225525" y="462936"/>
                </a:lnTo>
                <a:lnTo>
                  <a:pt x="1222349" y="477759"/>
                </a:lnTo>
                <a:lnTo>
                  <a:pt x="1218644" y="492052"/>
                </a:lnTo>
                <a:lnTo>
                  <a:pt x="1215204" y="506080"/>
                </a:lnTo>
                <a:lnTo>
                  <a:pt x="1211499" y="519579"/>
                </a:lnTo>
                <a:lnTo>
                  <a:pt x="1207265" y="532814"/>
                </a:lnTo>
                <a:lnTo>
                  <a:pt x="1202237" y="547636"/>
                </a:lnTo>
                <a:lnTo>
                  <a:pt x="1196415" y="562458"/>
                </a:lnTo>
                <a:lnTo>
                  <a:pt x="1190593" y="577016"/>
                </a:lnTo>
                <a:lnTo>
                  <a:pt x="1184506" y="591839"/>
                </a:lnTo>
                <a:lnTo>
                  <a:pt x="1177890" y="606132"/>
                </a:lnTo>
                <a:lnTo>
                  <a:pt x="1171010" y="620160"/>
                </a:lnTo>
                <a:lnTo>
                  <a:pt x="1163865" y="634188"/>
                </a:lnTo>
                <a:lnTo>
                  <a:pt x="1156455" y="648217"/>
                </a:lnTo>
                <a:lnTo>
                  <a:pt x="1148516" y="661981"/>
                </a:lnTo>
                <a:lnTo>
                  <a:pt x="1140312" y="675480"/>
                </a:lnTo>
                <a:lnTo>
                  <a:pt x="1131844" y="689243"/>
                </a:lnTo>
                <a:lnTo>
                  <a:pt x="1123111" y="702478"/>
                </a:lnTo>
                <a:lnTo>
                  <a:pt x="1113849" y="715712"/>
                </a:lnTo>
                <a:lnTo>
                  <a:pt x="1104586" y="728946"/>
                </a:lnTo>
                <a:lnTo>
                  <a:pt x="1094795" y="742180"/>
                </a:lnTo>
                <a:lnTo>
                  <a:pt x="1085004" y="754885"/>
                </a:lnTo>
                <a:lnTo>
                  <a:pt x="1074947" y="767590"/>
                </a:lnTo>
                <a:lnTo>
                  <a:pt x="1064097" y="780031"/>
                </a:lnTo>
                <a:lnTo>
                  <a:pt x="1053512" y="792736"/>
                </a:lnTo>
                <a:lnTo>
                  <a:pt x="1042662" y="804911"/>
                </a:lnTo>
                <a:lnTo>
                  <a:pt x="1031283" y="817351"/>
                </a:lnTo>
                <a:lnTo>
                  <a:pt x="1019903" y="829792"/>
                </a:lnTo>
                <a:lnTo>
                  <a:pt x="1007995" y="841967"/>
                </a:lnTo>
                <a:lnTo>
                  <a:pt x="995557" y="854407"/>
                </a:lnTo>
                <a:lnTo>
                  <a:pt x="983384" y="866848"/>
                </a:lnTo>
                <a:lnTo>
                  <a:pt x="970681" y="879288"/>
                </a:lnTo>
                <a:lnTo>
                  <a:pt x="957714" y="891463"/>
                </a:lnTo>
                <a:lnTo>
                  <a:pt x="944218" y="903904"/>
                </a:lnTo>
                <a:lnTo>
                  <a:pt x="916960" y="928520"/>
                </a:lnTo>
                <a:lnTo>
                  <a:pt x="888380" y="953665"/>
                </a:lnTo>
                <a:lnTo>
                  <a:pt x="888115" y="954459"/>
                </a:lnTo>
                <a:lnTo>
                  <a:pt x="886792" y="957900"/>
                </a:lnTo>
                <a:lnTo>
                  <a:pt x="885204" y="962664"/>
                </a:lnTo>
                <a:lnTo>
                  <a:pt x="883616" y="968487"/>
                </a:lnTo>
                <a:lnTo>
                  <a:pt x="881764" y="975369"/>
                </a:lnTo>
                <a:lnTo>
                  <a:pt x="880441" y="981457"/>
                </a:lnTo>
                <a:lnTo>
                  <a:pt x="879118" y="986221"/>
                </a:lnTo>
                <a:lnTo>
                  <a:pt x="876736" y="993632"/>
                </a:lnTo>
                <a:lnTo>
                  <a:pt x="876207" y="997338"/>
                </a:lnTo>
                <a:lnTo>
                  <a:pt x="875677" y="1002102"/>
                </a:lnTo>
                <a:lnTo>
                  <a:pt x="875148" y="1008984"/>
                </a:lnTo>
                <a:lnTo>
                  <a:pt x="875148" y="1017719"/>
                </a:lnTo>
                <a:lnTo>
                  <a:pt x="875148" y="1025130"/>
                </a:lnTo>
                <a:lnTo>
                  <a:pt x="875413" y="1030953"/>
                </a:lnTo>
                <a:lnTo>
                  <a:pt x="875942" y="1035453"/>
                </a:lnTo>
                <a:lnTo>
                  <a:pt x="876471" y="1038894"/>
                </a:lnTo>
                <a:lnTo>
                  <a:pt x="878059" y="1046305"/>
                </a:lnTo>
                <a:lnTo>
                  <a:pt x="879118" y="1051069"/>
                </a:lnTo>
                <a:lnTo>
                  <a:pt x="880176" y="1056892"/>
                </a:lnTo>
                <a:lnTo>
                  <a:pt x="880970" y="1062715"/>
                </a:lnTo>
                <a:lnTo>
                  <a:pt x="882293" y="1068009"/>
                </a:lnTo>
                <a:lnTo>
                  <a:pt x="884675" y="1077009"/>
                </a:lnTo>
                <a:lnTo>
                  <a:pt x="887057" y="1083890"/>
                </a:lnTo>
                <a:lnTo>
                  <a:pt x="888644" y="1088125"/>
                </a:lnTo>
                <a:lnTo>
                  <a:pt x="916960" y="1113271"/>
                </a:lnTo>
                <a:lnTo>
                  <a:pt x="944482" y="1137886"/>
                </a:lnTo>
                <a:lnTo>
                  <a:pt x="957714" y="1150327"/>
                </a:lnTo>
                <a:lnTo>
                  <a:pt x="970681" y="1162767"/>
                </a:lnTo>
                <a:lnTo>
                  <a:pt x="983384" y="1174942"/>
                </a:lnTo>
                <a:lnTo>
                  <a:pt x="995557" y="1187118"/>
                </a:lnTo>
                <a:lnTo>
                  <a:pt x="1007995" y="1199558"/>
                </a:lnTo>
                <a:lnTo>
                  <a:pt x="1019903" y="1211734"/>
                </a:lnTo>
                <a:lnTo>
                  <a:pt x="1031283" y="1224174"/>
                </a:lnTo>
                <a:lnTo>
                  <a:pt x="1042662" y="1236614"/>
                </a:lnTo>
                <a:lnTo>
                  <a:pt x="1053512" y="1249055"/>
                </a:lnTo>
                <a:lnTo>
                  <a:pt x="1064097" y="1261495"/>
                </a:lnTo>
                <a:lnTo>
                  <a:pt x="1074947" y="1274200"/>
                </a:lnTo>
                <a:lnTo>
                  <a:pt x="1085004" y="1286905"/>
                </a:lnTo>
                <a:lnTo>
                  <a:pt x="1094795" y="1299874"/>
                </a:lnTo>
                <a:lnTo>
                  <a:pt x="1104586" y="1312844"/>
                </a:lnTo>
                <a:lnTo>
                  <a:pt x="1113849" y="1325814"/>
                </a:lnTo>
                <a:lnTo>
                  <a:pt x="1123111" y="1339048"/>
                </a:lnTo>
                <a:lnTo>
                  <a:pt x="1131844" y="1352547"/>
                </a:lnTo>
                <a:lnTo>
                  <a:pt x="1140312" y="1366046"/>
                </a:lnTo>
                <a:lnTo>
                  <a:pt x="1148516" y="1379810"/>
                </a:lnTo>
                <a:lnTo>
                  <a:pt x="1156455" y="1393309"/>
                </a:lnTo>
                <a:lnTo>
                  <a:pt x="1163865" y="1407337"/>
                </a:lnTo>
                <a:lnTo>
                  <a:pt x="1171010" y="1421365"/>
                </a:lnTo>
                <a:lnTo>
                  <a:pt x="1177890" y="1435394"/>
                </a:lnTo>
                <a:lnTo>
                  <a:pt x="1184506" y="1449951"/>
                </a:lnTo>
                <a:lnTo>
                  <a:pt x="1190593" y="1464509"/>
                </a:lnTo>
                <a:lnTo>
                  <a:pt x="1196415" y="1479332"/>
                </a:lnTo>
                <a:lnTo>
                  <a:pt x="1202237" y="1493889"/>
                </a:lnTo>
                <a:lnTo>
                  <a:pt x="1207265" y="1508976"/>
                </a:lnTo>
                <a:lnTo>
                  <a:pt x="1211499" y="1521946"/>
                </a:lnTo>
                <a:lnTo>
                  <a:pt x="1215204" y="1535710"/>
                </a:lnTo>
                <a:lnTo>
                  <a:pt x="1218644" y="1549473"/>
                </a:lnTo>
                <a:lnTo>
                  <a:pt x="1222349" y="1563767"/>
                </a:lnTo>
                <a:lnTo>
                  <a:pt x="1225525" y="1578854"/>
                </a:lnTo>
                <a:lnTo>
                  <a:pt x="1228436" y="1593676"/>
                </a:lnTo>
                <a:lnTo>
                  <a:pt x="1231347" y="1609028"/>
                </a:lnTo>
                <a:lnTo>
                  <a:pt x="1234258" y="1624909"/>
                </a:lnTo>
                <a:lnTo>
                  <a:pt x="1239286" y="1656407"/>
                </a:lnTo>
                <a:lnTo>
                  <a:pt x="1243785" y="1687640"/>
                </a:lnTo>
                <a:lnTo>
                  <a:pt x="1247490" y="1719137"/>
                </a:lnTo>
                <a:lnTo>
                  <a:pt x="1250930" y="1749576"/>
                </a:lnTo>
                <a:lnTo>
                  <a:pt x="1254899" y="1785838"/>
                </a:lnTo>
                <a:lnTo>
                  <a:pt x="1258075" y="1818659"/>
                </a:lnTo>
                <a:lnTo>
                  <a:pt x="1263103" y="1819189"/>
                </a:lnTo>
                <a:lnTo>
                  <a:pt x="1268131" y="1820247"/>
                </a:lnTo>
                <a:lnTo>
                  <a:pt x="1273159" y="1821571"/>
                </a:lnTo>
                <a:lnTo>
                  <a:pt x="1278187" y="1822894"/>
                </a:lnTo>
                <a:lnTo>
                  <a:pt x="1282950" y="1824218"/>
                </a:lnTo>
                <a:lnTo>
                  <a:pt x="1287714" y="1826335"/>
                </a:lnTo>
                <a:lnTo>
                  <a:pt x="1292477" y="1828188"/>
                </a:lnTo>
                <a:lnTo>
                  <a:pt x="1296976" y="1830570"/>
                </a:lnTo>
                <a:lnTo>
                  <a:pt x="1301475" y="1832688"/>
                </a:lnTo>
                <a:lnTo>
                  <a:pt x="1305709" y="1835599"/>
                </a:lnTo>
                <a:lnTo>
                  <a:pt x="1309943" y="1838246"/>
                </a:lnTo>
                <a:lnTo>
                  <a:pt x="1313913" y="1841158"/>
                </a:lnTo>
                <a:lnTo>
                  <a:pt x="1317882" y="1844334"/>
                </a:lnTo>
                <a:lnTo>
                  <a:pt x="1321852" y="1847510"/>
                </a:lnTo>
                <a:lnTo>
                  <a:pt x="1325028" y="1850951"/>
                </a:lnTo>
                <a:lnTo>
                  <a:pt x="1328732" y="1854657"/>
                </a:lnTo>
                <a:lnTo>
                  <a:pt x="1331908" y="1858627"/>
                </a:lnTo>
                <a:lnTo>
                  <a:pt x="1335084" y="1862597"/>
                </a:lnTo>
                <a:lnTo>
                  <a:pt x="1337995" y="1866568"/>
                </a:lnTo>
                <a:lnTo>
                  <a:pt x="1340906" y="1870538"/>
                </a:lnTo>
                <a:lnTo>
                  <a:pt x="1343287" y="1874773"/>
                </a:lnTo>
                <a:lnTo>
                  <a:pt x="1345669" y="1879273"/>
                </a:lnTo>
                <a:lnTo>
                  <a:pt x="1347786" y="1883772"/>
                </a:lnTo>
                <a:lnTo>
                  <a:pt x="1349903" y="1888537"/>
                </a:lnTo>
                <a:lnTo>
                  <a:pt x="1351491" y="1893301"/>
                </a:lnTo>
                <a:lnTo>
                  <a:pt x="1353344" y="1898065"/>
                </a:lnTo>
                <a:lnTo>
                  <a:pt x="1354402" y="1903359"/>
                </a:lnTo>
                <a:lnTo>
                  <a:pt x="1355460" y="1908388"/>
                </a:lnTo>
                <a:lnTo>
                  <a:pt x="1356254" y="1913417"/>
                </a:lnTo>
                <a:lnTo>
                  <a:pt x="1356784" y="1918711"/>
                </a:lnTo>
                <a:lnTo>
                  <a:pt x="1357313" y="1924004"/>
                </a:lnTo>
                <a:lnTo>
                  <a:pt x="1357313" y="1929298"/>
                </a:lnTo>
                <a:lnTo>
                  <a:pt x="1357313" y="1934857"/>
                </a:lnTo>
                <a:lnTo>
                  <a:pt x="1356784" y="1940944"/>
                </a:lnTo>
                <a:lnTo>
                  <a:pt x="1356254" y="1946503"/>
                </a:lnTo>
                <a:lnTo>
                  <a:pt x="1355196" y="1951797"/>
                </a:lnTo>
                <a:lnTo>
                  <a:pt x="1354137" y="1957355"/>
                </a:lnTo>
                <a:lnTo>
                  <a:pt x="1352285" y="1962913"/>
                </a:lnTo>
                <a:lnTo>
                  <a:pt x="1350697" y="1967942"/>
                </a:lnTo>
                <a:lnTo>
                  <a:pt x="1348845" y="1972971"/>
                </a:lnTo>
                <a:lnTo>
                  <a:pt x="1346463" y="1978000"/>
                </a:lnTo>
                <a:lnTo>
                  <a:pt x="1344081" y="1982765"/>
                </a:lnTo>
                <a:lnTo>
                  <a:pt x="1341435" y="1987529"/>
                </a:lnTo>
                <a:lnTo>
                  <a:pt x="1338259" y="1992029"/>
                </a:lnTo>
                <a:lnTo>
                  <a:pt x="1335348" y="1996529"/>
                </a:lnTo>
                <a:lnTo>
                  <a:pt x="1331908" y="2000764"/>
                </a:lnTo>
                <a:lnTo>
                  <a:pt x="1328468" y="2004734"/>
                </a:lnTo>
                <a:lnTo>
                  <a:pt x="1324498" y="2008704"/>
                </a:lnTo>
                <a:lnTo>
                  <a:pt x="1321058" y="2012410"/>
                </a:lnTo>
                <a:lnTo>
                  <a:pt x="1316824" y="2015851"/>
                </a:lnTo>
                <a:lnTo>
                  <a:pt x="1312590" y="2019292"/>
                </a:lnTo>
                <a:lnTo>
                  <a:pt x="1308091" y="2022468"/>
                </a:lnTo>
                <a:lnTo>
                  <a:pt x="1303592" y="2025115"/>
                </a:lnTo>
                <a:lnTo>
                  <a:pt x="1299093" y="2028026"/>
                </a:lnTo>
                <a:lnTo>
                  <a:pt x="1294065" y="2030408"/>
                </a:lnTo>
                <a:lnTo>
                  <a:pt x="1289302" y="2032791"/>
                </a:lnTo>
                <a:lnTo>
                  <a:pt x="1284009" y="2034643"/>
                </a:lnTo>
                <a:lnTo>
                  <a:pt x="1278716" y="2036496"/>
                </a:lnTo>
                <a:lnTo>
                  <a:pt x="1273424" y="2038084"/>
                </a:lnTo>
                <a:lnTo>
                  <a:pt x="1268131" y="2039143"/>
                </a:lnTo>
                <a:lnTo>
                  <a:pt x="1262574" y="2040466"/>
                </a:lnTo>
                <a:lnTo>
                  <a:pt x="1257016" y="2040996"/>
                </a:lnTo>
                <a:lnTo>
                  <a:pt x="1251194" y="2041525"/>
                </a:lnTo>
                <a:lnTo>
                  <a:pt x="1245372" y="2041525"/>
                </a:lnTo>
                <a:lnTo>
                  <a:pt x="111941" y="2041525"/>
                </a:lnTo>
                <a:lnTo>
                  <a:pt x="106119" y="2041525"/>
                </a:lnTo>
                <a:lnTo>
                  <a:pt x="100561" y="2040996"/>
                </a:lnTo>
                <a:lnTo>
                  <a:pt x="94739" y="2040466"/>
                </a:lnTo>
                <a:lnTo>
                  <a:pt x="89447" y="2039143"/>
                </a:lnTo>
                <a:lnTo>
                  <a:pt x="83889" y="2038084"/>
                </a:lnTo>
                <a:lnTo>
                  <a:pt x="78861" y="2036496"/>
                </a:lnTo>
                <a:lnTo>
                  <a:pt x="73569" y="2034643"/>
                </a:lnTo>
                <a:lnTo>
                  <a:pt x="68540" y="2032791"/>
                </a:lnTo>
                <a:lnTo>
                  <a:pt x="63248" y="2030408"/>
                </a:lnTo>
                <a:lnTo>
                  <a:pt x="58484" y="2028026"/>
                </a:lnTo>
                <a:lnTo>
                  <a:pt x="53721" y="2025115"/>
                </a:lnTo>
                <a:lnTo>
                  <a:pt x="49222" y="2022468"/>
                </a:lnTo>
                <a:lnTo>
                  <a:pt x="44988" y="2019292"/>
                </a:lnTo>
                <a:lnTo>
                  <a:pt x="40754" y="2015851"/>
                </a:lnTo>
                <a:lnTo>
                  <a:pt x="36784" y="2012410"/>
                </a:lnTo>
                <a:lnTo>
                  <a:pt x="32815" y="2008704"/>
                </a:lnTo>
                <a:lnTo>
                  <a:pt x="29110" y="2004734"/>
                </a:lnTo>
                <a:lnTo>
                  <a:pt x="25405" y="2000764"/>
                </a:lnTo>
                <a:lnTo>
                  <a:pt x="22229" y="1996529"/>
                </a:lnTo>
                <a:lnTo>
                  <a:pt x="19054" y="1992029"/>
                </a:lnTo>
                <a:lnTo>
                  <a:pt x="16143" y="1987529"/>
                </a:lnTo>
                <a:lnTo>
                  <a:pt x="13232" y="1982765"/>
                </a:lnTo>
                <a:lnTo>
                  <a:pt x="11115" y="1978000"/>
                </a:lnTo>
                <a:lnTo>
                  <a:pt x="8733" y="1972971"/>
                </a:lnTo>
                <a:lnTo>
                  <a:pt x="6881" y="1967942"/>
                </a:lnTo>
                <a:lnTo>
                  <a:pt x="5028" y="1962913"/>
                </a:lnTo>
                <a:lnTo>
                  <a:pt x="3440" y="1957355"/>
                </a:lnTo>
                <a:lnTo>
                  <a:pt x="2117" y="1951797"/>
                </a:lnTo>
                <a:lnTo>
                  <a:pt x="1323" y="1946503"/>
                </a:lnTo>
                <a:lnTo>
                  <a:pt x="529" y="1940944"/>
                </a:lnTo>
                <a:lnTo>
                  <a:pt x="265" y="1934857"/>
                </a:lnTo>
                <a:lnTo>
                  <a:pt x="0" y="1929298"/>
                </a:lnTo>
                <a:lnTo>
                  <a:pt x="265" y="1924004"/>
                </a:lnTo>
                <a:lnTo>
                  <a:pt x="529" y="1918711"/>
                </a:lnTo>
                <a:lnTo>
                  <a:pt x="1059" y="1913417"/>
                </a:lnTo>
                <a:lnTo>
                  <a:pt x="1852" y="1908388"/>
                </a:lnTo>
                <a:lnTo>
                  <a:pt x="2911" y="1903359"/>
                </a:lnTo>
                <a:lnTo>
                  <a:pt x="4499" y="1898065"/>
                </a:lnTo>
                <a:lnTo>
                  <a:pt x="5822" y="1893301"/>
                </a:lnTo>
                <a:lnTo>
                  <a:pt x="7674" y="1888537"/>
                </a:lnTo>
                <a:lnTo>
                  <a:pt x="9791" y="1883772"/>
                </a:lnTo>
                <a:lnTo>
                  <a:pt x="11644" y="1879273"/>
                </a:lnTo>
                <a:lnTo>
                  <a:pt x="14290" y="1874773"/>
                </a:lnTo>
                <a:lnTo>
                  <a:pt x="16672" y="1870538"/>
                </a:lnTo>
                <a:lnTo>
                  <a:pt x="19583" y="1866568"/>
                </a:lnTo>
                <a:lnTo>
                  <a:pt x="22229" y="1862597"/>
                </a:lnTo>
                <a:lnTo>
                  <a:pt x="25405" y="1858627"/>
                </a:lnTo>
                <a:lnTo>
                  <a:pt x="28845" y="1854657"/>
                </a:lnTo>
                <a:lnTo>
                  <a:pt x="32285" y="1850951"/>
                </a:lnTo>
                <a:lnTo>
                  <a:pt x="35726" y="1847510"/>
                </a:lnTo>
                <a:lnTo>
                  <a:pt x="39431" y="1844334"/>
                </a:lnTo>
                <a:lnTo>
                  <a:pt x="43400" y="1841158"/>
                </a:lnTo>
                <a:lnTo>
                  <a:pt x="47634" y="1838246"/>
                </a:lnTo>
                <a:lnTo>
                  <a:pt x="51604" y="1835599"/>
                </a:lnTo>
                <a:lnTo>
                  <a:pt x="56103" y="1832688"/>
                </a:lnTo>
                <a:lnTo>
                  <a:pt x="60601" y="1830570"/>
                </a:lnTo>
                <a:lnTo>
                  <a:pt x="65100" y="1828188"/>
                </a:lnTo>
                <a:lnTo>
                  <a:pt x="69599" y="1826335"/>
                </a:lnTo>
                <a:lnTo>
                  <a:pt x="74362" y="1824218"/>
                </a:lnTo>
                <a:lnTo>
                  <a:pt x="79391" y="1822894"/>
                </a:lnTo>
                <a:lnTo>
                  <a:pt x="84154" y="1821571"/>
                </a:lnTo>
                <a:lnTo>
                  <a:pt x="89182" y="1820247"/>
                </a:lnTo>
                <a:lnTo>
                  <a:pt x="94210" y="1819189"/>
                </a:lnTo>
                <a:lnTo>
                  <a:pt x="99503" y="1818659"/>
                </a:lnTo>
                <a:lnTo>
                  <a:pt x="103737" y="1775516"/>
                </a:lnTo>
                <a:lnTo>
                  <a:pt x="106383" y="1751694"/>
                </a:lnTo>
                <a:lnTo>
                  <a:pt x="108765" y="1727078"/>
                </a:lnTo>
                <a:lnTo>
                  <a:pt x="112205" y="1701668"/>
                </a:lnTo>
                <a:lnTo>
                  <a:pt x="115646" y="1675993"/>
                </a:lnTo>
                <a:lnTo>
                  <a:pt x="119615" y="1650319"/>
                </a:lnTo>
                <a:lnTo>
                  <a:pt x="123585" y="1624909"/>
                </a:lnTo>
                <a:lnTo>
                  <a:pt x="126231" y="1609028"/>
                </a:lnTo>
                <a:lnTo>
                  <a:pt x="129142" y="1593676"/>
                </a:lnTo>
                <a:lnTo>
                  <a:pt x="132053" y="1578854"/>
                </a:lnTo>
                <a:lnTo>
                  <a:pt x="135228" y="1563767"/>
                </a:lnTo>
                <a:lnTo>
                  <a:pt x="138669" y="1549473"/>
                </a:lnTo>
                <a:lnTo>
                  <a:pt x="142374" y="1535710"/>
                </a:lnTo>
                <a:lnTo>
                  <a:pt x="146343" y="1521946"/>
                </a:lnTo>
                <a:lnTo>
                  <a:pt x="150313" y="1508976"/>
                </a:lnTo>
                <a:lnTo>
                  <a:pt x="155605" y="1493889"/>
                </a:lnTo>
                <a:lnTo>
                  <a:pt x="161163" y="1479332"/>
                </a:lnTo>
                <a:lnTo>
                  <a:pt x="166985" y="1464509"/>
                </a:lnTo>
                <a:lnTo>
                  <a:pt x="173071" y="1449951"/>
                </a:lnTo>
                <a:lnTo>
                  <a:pt x="179687" y="1435394"/>
                </a:lnTo>
                <a:lnTo>
                  <a:pt x="186568" y="1421365"/>
                </a:lnTo>
                <a:lnTo>
                  <a:pt x="193713" y="1407337"/>
                </a:lnTo>
                <a:lnTo>
                  <a:pt x="201387" y="1393309"/>
                </a:lnTo>
                <a:lnTo>
                  <a:pt x="209062" y="1379810"/>
                </a:lnTo>
                <a:lnTo>
                  <a:pt x="217265" y="1366046"/>
                </a:lnTo>
                <a:lnTo>
                  <a:pt x="225734" y="1352547"/>
                </a:lnTo>
                <a:lnTo>
                  <a:pt x="234467" y="1339048"/>
                </a:lnTo>
                <a:lnTo>
                  <a:pt x="243729" y="1325814"/>
                </a:lnTo>
                <a:lnTo>
                  <a:pt x="252991" y="1312844"/>
                </a:lnTo>
                <a:lnTo>
                  <a:pt x="262783" y="1299874"/>
                </a:lnTo>
                <a:lnTo>
                  <a:pt x="272574" y="1286905"/>
                </a:lnTo>
                <a:lnTo>
                  <a:pt x="282630" y="1274200"/>
                </a:lnTo>
                <a:lnTo>
                  <a:pt x="293216" y="1261495"/>
                </a:lnTo>
                <a:lnTo>
                  <a:pt x="304066" y="1249055"/>
                </a:lnTo>
                <a:lnTo>
                  <a:pt x="314916" y="1236614"/>
                </a:lnTo>
                <a:lnTo>
                  <a:pt x="326295" y="1224174"/>
                </a:lnTo>
                <a:lnTo>
                  <a:pt x="337674" y="1211734"/>
                </a:lnTo>
                <a:lnTo>
                  <a:pt x="349583" y="1199558"/>
                </a:lnTo>
                <a:lnTo>
                  <a:pt x="361756" y="1187118"/>
                </a:lnTo>
                <a:lnTo>
                  <a:pt x="374194" y="1174678"/>
                </a:lnTo>
                <a:lnTo>
                  <a:pt x="386896" y="1162767"/>
                </a:lnTo>
                <a:lnTo>
                  <a:pt x="399864" y="1150327"/>
                </a:lnTo>
                <a:lnTo>
                  <a:pt x="413095" y="1137886"/>
                </a:lnTo>
                <a:lnTo>
                  <a:pt x="440617" y="1113271"/>
                </a:lnTo>
                <a:lnTo>
                  <a:pt x="468933" y="1088125"/>
                </a:lnTo>
                <a:lnTo>
                  <a:pt x="469198" y="1087331"/>
                </a:lnTo>
                <a:lnTo>
                  <a:pt x="470786" y="1083890"/>
                </a:lnTo>
                <a:lnTo>
                  <a:pt x="472374" y="1079126"/>
                </a:lnTo>
                <a:lnTo>
                  <a:pt x="473961" y="1073303"/>
                </a:lnTo>
                <a:lnTo>
                  <a:pt x="475814" y="1066156"/>
                </a:lnTo>
                <a:lnTo>
                  <a:pt x="478460" y="1054510"/>
                </a:lnTo>
                <a:lnTo>
                  <a:pt x="479519" y="1049746"/>
                </a:lnTo>
                <a:lnTo>
                  <a:pt x="480577" y="1044982"/>
                </a:lnTo>
                <a:lnTo>
                  <a:pt x="481371" y="1039952"/>
                </a:lnTo>
                <a:lnTo>
                  <a:pt x="481900" y="1033865"/>
                </a:lnTo>
                <a:lnTo>
                  <a:pt x="482165" y="1026718"/>
                </a:lnTo>
                <a:lnTo>
                  <a:pt x="482430" y="1017719"/>
                </a:lnTo>
                <a:lnTo>
                  <a:pt x="482430" y="1010308"/>
                </a:lnTo>
                <a:lnTo>
                  <a:pt x="482165" y="1005279"/>
                </a:lnTo>
                <a:lnTo>
                  <a:pt x="481636" y="1001838"/>
                </a:lnTo>
                <a:lnTo>
                  <a:pt x="481106" y="999455"/>
                </a:lnTo>
                <a:lnTo>
                  <a:pt x="479254" y="994426"/>
                </a:lnTo>
                <a:lnTo>
                  <a:pt x="478460" y="990456"/>
                </a:lnTo>
                <a:lnTo>
                  <a:pt x="477402" y="984633"/>
                </a:lnTo>
                <a:lnTo>
                  <a:pt x="476343" y="978810"/>
                </a:lnTo>
                <a:lnTo>
                  <a:pt x="475549" y="973516"/>
                </a:lnTo>
                <a:lnTo>
                  <a:pt x="472903" y="964517"/>
                </a:lnTo>
                <a:lnTo>
                  <a:pt x="470786" y="957900"/>
                </a:lnTo>
                <a:lnTo>
                  <a:pt x="468933" y="953665"/>
                </a:lnTo>
                <a:lnTo>
                  <a:pt x="440617" y="928520"/>
                </a:lnTo>
                <a:lnTo>
                  <a:pt x="413095" y="903904"/>
                </a:lnTo>
                <a:lnTo>
                  <a:pt x="399864" y="891463"/>
                </a:lnTo>
                <a:lnTo>
                  <a:pt x="386896" y="879288"/>
                </a:lnTo>
                <a:lnTo>
                  <a:pt x="374194" y="866848"/>
                </a:lnTo>
                <a:lnTo>
                  <a:pt x="361756" y="854407"/>
                </a:lnTo>
                <a:lnTo>
                  <a:pt x="349583" y="841967"/>
                </a:lnTo>
                <a:lnTo>
                  <a:pt x="337674" y="829792"/>
                </a:lnTo>
                <a:lnTo>
                  <a:pt x="326295" y="817351"/>
                </a:lnTo>
                <a:lnTo>
                  <a:pt x="314916" y="804911"/>
                </a:lnTo>
                <a:lnTo>
                  <a:pt x="304066" y="792736"/>
                </a:lnTo>
                <a:lnTo>
                  <a:pt x="293216" y="780031"/>
                </a:lnTo>
                <a:lnTo>
                  <a:pt x="282630" y="767590"/>
                </a:lnTo>
                <a:lnTo>
                  <a:pt x="272574" y="754885"/>
                </a:lnTo>
                <a:lnTo>
                  <a:pt x="262783" y="742180"/>
                </a:lnTo>
                <a:lnTo>
                  <a:pt x="252991" y="728946"/>
                </a:lnTo>
                <a:lnTo>
                  <a:pt x="243729" y="715712"/>
                </a:lnTo>
                <a:lnTo>
                  <a:pt x="234467" y="702478"/>
                </a:lnTo>
                <a:lnTo>
                  <a:pt x="225734" y="689243"/>
                </a:lnTo>
                <a:lnTo>
                  <a:pt x="217265" y="675480"/>
                </a:lnTo>
                <a:lnTo>
                  <a:pt x="209062" y="661981"/>
                </a:lnTo>
                <a:lnTo>
                  <a:pt x="201387" y="648217"/>
                </a:lnTo>
                <a:lnTo>
                  <a:pt x="193713" y="634188"/>
                </a:lnTo>
                <a:lnTo>
                  <a:pt x="186568" y="620160"/>
                </a:lnTo>
                <a:lnTo>
                  <a:pt x="179687" y="606132"/>
                </a:lnTo>
                <a:lnTo>
                  <a:pt x="173071" y="591839"/>
                </a:lnTo>
                <a:lnTo>
                  <a:pt x="166985" y="577016"/>
                </a:lnTo>
                <a:lnTo>
                  <a:pt x="161163" y="562458"/>
                </a:lnTo>
                <a:lnTo>
                  <a:pt x="155605" y="547636"/>
                </a:lnTo>
                <a:lnTo>
                  <a:pt x="150313" y="532814"/>
                </a:lnTo>
                <a:lnTo>
                  <a:pt x="146343" y="519579"/>
                </a:lnTo>
                <a:lnTo>
                  <a:pt x="142374" y="506080"/>
                </a:lnTo>
                <a:lnTo>
                  <a:pt x="138669" y="492052"/>
                </a:lnTo>
                <a:lnTo>
                  <a:pt x="135228" y="477759"/>
                </a:lnTo>
                <a:lnTo>
                  <a:pt x="132053" y="462936"/>
                </a:lnTo>
                <a:lnTo>
                  <a:pt x="129142" y="447849"/>
                </a:lnTo>
                <a:lnTo>
                  <a:pt x="126231" y="432762"/>
                </a:lnTo>
                <a:lnTo>
                  <a:pt x="123585" y="416881"/>
                </a:lnTo>
                <a:lnTo>
                  <a:pt x="118292" y="385648"/>
                </a:lnTo>
                <a:lnTo>
                  <a:pt x="113793" y="353886"/>
                </a:lnTo>
                <a:lnTo>
                  <a:pt x="110088" y="322653"/>
                </a:lnTo>
                <a:lnTo>
                  <a:pt x="106383" y="292214"/>
                </a:lnTo>
                <a:lnTo>
                  <a:pt x="102678" y="255952"/>
                </a:lnTo>
                <a:lnTo>
                  <a:pt x="99503" y="223131"/>
                </a:lnTo>
                <a:lnTo>
                  <a:pt x="94210" y="222337"/>
                </a:lnTo>
                <a:lnTo>
                  <a:pt x="89182" y="221543"/>
                </a:lnTo>
                <a:lnTo>
                  <a:pt x="84154" y="220219"/>
                </a:lnTo>
                <a:lnTo>
                  <a:pt x="79391" y="218896"/>
                </a:lnTo>
                <a:lnTo>
                  <a:pt x="74362" y="217308"/>
                </a:lnTo>
                <a:lnTo>
                  <a:pt x="69599" y="215455"/>
                </a:lnTo>
                <a:lnTo>
                  <a:pt x="65100" y="213602"/>
                </a:lnTo>
                <a:lnTo>
                  <a:pt x="60601" y="211220"/>
                </a:lnTo>
                <a:lnTo>
                  <a:pt x="56103" y="208838"/>
                </a:lnTo>
                <a:lnTo>
                  <a:pt x="51604" y="206191"/>
                </a:lnTo>
                <a:lnTo>
                  <a:pt x="47634" y="203544"/>
                </a:lnTo>
                <a:lnTo>
                  <a:pt x="43400" y="200368"/>
                </a:lnTo>
                <a:lnTo>
                  <a:pt x="39431" y="197191"/>
                </a:lnTo>
                <a:lnTo>
                  <a:pt x="35726" y="194280"/>
                </a:lnTo>
                <a:lnTo>
                  <a:pt x="32285" y="190574"/>
                </a:lnTo>
                <a:lnTo>
                  <a:pt x="28845" y="186869"/>
                </a:lnTo>
                <a:lnTo>
                  <a:pt x="25405" y="183163"/>
                </a:lnTo>
                <a:lnTo>
                  <a:pt x="22229" y="179193"/>
                </a:lnTo>
                <a:lnTo>
                  <a:pt x="19583" y="174958"/>
                </a:lnTo>
                <a:lnTo>
                  <a:pt x="16672" y="171252"/>
                </a:lnTo>
                <a:lnTo>
                  <a:pt x="14290" y="166753"/>
                </a:lnTo>
                <a:lnTo>
                  <a:pt x="11644" y="162253"/>
                </a:lnTo>
                <a:lnTo>
                  <a:pt x="9791" y="157753"/>
                </a:lnTo>
                <a:lnTo>
                  <a:pt x="7674" y="152989"/>
                </a:lnTo>
                <a:lnTo>
                  <a:pt x="5822" y="148225"/>
                </a:lnTo>
                <a:lnTo>
                  <a:pt x="4499" y="143460"/>
                </a:lnTo>
                <a:lnTo>
                  <a:pt x="2911" y="138166"/>
                </a:lnTo>
                <a:lnTo>
                  <a:pt x="1852" y="133137"/>
                </a:lnTo>
                <a:lnTo>
                  <a:pt x="1059" y="128108"/>
                </a:lnTo>
                <a:lnTo>
                  <a:pt x="529" y="122815"/>
                </a:lnTo>
                <a:lnTo>
                  <a:pt x="265" y="117786"/>
                </a:lnTo>
                <a:lnTo>
                  <a:pt x="0" y="112227"/>
                </a:lnTo>
                <a:lnTo>
                  <a:pt x="265" y="106404"/>
                </a:lnTo>
                <a:lnTo>
                  <a:pt x="529" y="100846"/>
                </a:lnTo>
                <a:lnTo>
                  <a:pt x="1323" y="95287"/>
                </a:lnTo>
                <a:lnTo>
                  <a:pt x="2117" y="89729"/>
                </a:lnTo>
                <a:lnTo>
                  <a:pt x="3440" y="84435"/>
                </a:lnTo>
                <a:lnTo>
                  <a:pt x="5028" y="78877"/>
                </a:lnTo>
                <a:lnTo>
                  <a:pt x="6881" y="73583"/>
                </a:lnTo>
                <a:lnTo>
                  <a:pt x="8733" y="68554"/>
                </a:lnTo>
                <a:lnTo>
                  <a:pt x="11115" y="63525"/>
                </a:lnTo>
                <a:lnTo>
                  <a:pt x="13232" y="58761"/>
                </a:lnTo>
                <a:lnTo>
                  <a:pt x="16143" y="53996"/>
                </a:lnTo>
                <a:lnTo>
                  <a:pt x="19054" y="49497"/>
                </a:lnTo>
                <a:lnTo>
                  <a:pt x="22229" y="45262"/>
                </a:lnTo>
                <a:lnTo>
                  <a:pt x="25405" y="41027"/>
                </a:lnTo>
                <a:lnTo>
                  <a:pt x="29110" y="36792"/>
                </a:lnTo>
                <a:lnTo>
                  <a:pt x="32815" y="32821"/>
                </a:lnTo>
                <a:lnTo>
                  <a:pt x="36784" y="29380"/>
                </a:lnTo>
                <a:lnTo>
                  <a:pt x="40754" y="25675"/>
                </a:lnTo>
                <a:lnTo>
                  <a:pt x="44988" y="22499"/>
                </a:lnTo>
                <a:lnTo>
                  <a:pt x="49222" y="19058"/>
                </a:lnTo>
                <a:lnTo>
                  <a:pt x="53721" y="16411"/>
                </a:lnTo>
                <a:lnTo>
                  <a:pt x="58484" y="13499"/>
                </a:lnTo>
                <a:lnTo>
                  <a:pt x="63248" y="11382"/>
                </a:lnTo>
                <a:lnTo>
                  <a:pt x="68540" y="9000"/>
                </a:lnTo>
                <a:lnTo>
                  <a:pt x="73569" y="6882"/>
                </a:lnTo>
                <a:lnTo>
                  <a:pt x="78861" y="5029"/>
                </a:lnTo>
                <a:lnTo>
                  <a:pt x="83889" y="3706"/>
                </a:lnTo>
                <a:lnTo>
                  <a:pt x="89447" y="2382"/>
                </a:lnTo>
                <a:lnTo>
                  <a:pt x="94739" y="1324"/>
                </a:lnTo>
                <a:lnTo>
                  <a:pt x="100561" y="530"/>
                </a:lnTo>
                <a:lnTo>
                  <a:pt x="106119" y="265"/>
                </a:lnTo>
                <a:lnTo>
                  <a:pt x="111941" y="0"/>
                </a:lnTo>
                <a:close/>
              </a:path>
            </a:pathLst>
          </a:custGeom>
          <a:solidFill>
            <a:srgbClr val="5A1B58">
              <a:alpha val="64000"/>
            </a:srgbClr>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latin typeface="Arial" charset="0"/>
              <a:cs typeface="宋体" charset="0"/>
            </a:endParaRPr>
          </a:p>
        </p:txBody>
      </p:sp>
      <p:sp>
        <p:nvSpPr>
          <p:cNvPr id="13" name="KSO_Shape"/>
          <p:cNvSpPr/>
          <p:nvPr/>
        </p:nvSpPr>
        <p:spPr bwMode="auto">
          <a:xfrm>
            <a:off x="9028113" y="1535113"/>
            <a:ext cx="611187" cy="611187"/>
          </a:xfrm>
          <a:custGeom>
            <a:avLst/>
            <a:gdLst>
              <a:gd name="T0" fmla="*/ 923363 w 1752600"/>
              <a:gd name="T1" fmla="*/ 1417153 h 1754188"/>
              <a:gd name="T2" fmla="*/ 958587 w 1752600"/>
              <a:gd name="T3" fmla="*/ 1476612 h 1754188"/>
              <a:gd name="T4" fmla="*/ 945181 w 1752600"/>
              <a:gd name="T5" fmla="*/ 1530763 h 1754188"/>
              <a:gd name="T6" fmla="*/ 886299 w 1752600"/>
              <a:gd name="T7" fmla="*/ 1566067 h 1754188"/>
              <a:gd name="T8" fmla="*/ 832675 w 1752600"/>
              <a:gd name="T9" fmla="*/ 1552795 h 1754188"/>
              <a:gd name="T10" fmla="*/ 797714 w 1752600"/>
              <a:gd name="T11" fmla="*/ 1493335 h 1754188"/>
              <a:gd name="T12" fmla="*/ 810857 w 1752600"/>
              <a:gd name="T13" fmla="*/ 1439185 h 1754188"/>
              <a:gd name="T14" fmla="*/ 869739 w 1752600"/>
              <a:gd name="T15" fmla="*/ 1403616 h 1754188"/>
              <a:gd name="T16" fmla="*/ 1526266 w 1752600"/>
              <a:gd name="T17" fmla="*/ 809406 h 1754188"/>
              <a:gd name="T18" fmla="*/ 1561836 w 1752600"/>
              <a:gd name="T19" fmla="*/ 868866 h 1754188"/>
              <a:gd name="T20" fmla="*/ 1548298 w 1752600"/>
              <a:gd name="T21" fmla="*/ 923016 h 1754188"/>
              <a:gd name="T22" fmla="*/ 1488839 w 1752600"/>
              <a:gd name="T23" fmla="*/ 958586 h 1754188"/>
              <a:gd name="T24" fmla="*/ 1434954 w 1752600"/>
              <a:gd name="T25" fmla="*/ 945048 h 1754188"/>
              <a:gd name="T26" fmla="*/ 1399385 w 1752600"/>
              <a:gd name="T27" fmla="*/ 885589 h 1754188"/>
              <a:gd name="T28" fmla="*/ 1412922 w 1752600"/>
              <a:gd name="T29" fmla="*/ 831438 h 1754188"/>
              <a:gd name="T30" fmla="*/ 1472116 w 1752600"/>
              <a:gd name="T31" fmla="*/ 795869 h 1754188"/>
              <a:gd name="T32" fmla="*/ 931422 w 1752600"/>
              <a:gd name="T33" fmla="*/ 210375 h 1754188"/>
              <a:gd name="T34" fmla="*/ 985331 w 1752600"/>
              <a:gd name="T35" fmla="*/ 812351 h 1754188"/>
              <a:gd name="T36" fmla="*/ 997223 w 1752600"/>
              <a:gd name="T37" fmla="*/ 915108 h 1754188"/>
              <a:gd name="T38" fmla="*/ 946749 w 1752600"/>
              <a:gd name="T39" fmla="*/ 982906 h 1754188"/>
              <a:gd name="T40" fmla="*/ 857693 w 1752600"/>
              <a:gd name="T41" fmla="*/ 1003564 h 1754188"/>
              <a:gd name="T42" fmla="*/ 763351 w 1752600"/>
              <a:gd name="T43" fmla="*/ 937354 h 1754188"/>
              <a:gd name="T44" fmla="*/ 353480 w 1752600"/>
              <a:gd name="T45" fmla="*/ 893921 h 1754188"/>
              <a:gd name="T46" fmla="*/ 383342 w 1752600"/>
              <a:gd name="T47" fmla="*/ 820296 h 1754188"/>
              <a:gd name="T48" fmla="*/ 815147 w 1752600"/>
              <a:gd name="T49" fmla="*/ 764945 h 1754188"/>
              <a:gd name="T50" fmla="*/ 858486 w 1752600"/>
              <a:gd name="T51" fmla="*/ 180713 h 1754188"/>
              <a:gd name="T52" fmla="*/ 670516 w 1752600"/>
              <a:gd name="T53" fmla="*/ 152975 h 1754188"/>
              <a:gd name="T54" fmla="*/ 441192 w 1752600"/>
              <a:gd name="T55" fmla="*/ 263340 h 1754188"/>
              <a:gd name="T56" fmla="*/ 263181 w 1752600"/>
              <a:gd name="T57" fmla="*/ 441458 h 1754188"/>
              <a:gd name="T58" fmla="*/ 152883 w 1752600"/>
              <a:gd name="T59" fmla="*/ 670921 h 1754188"/>
              <a:gd name="T60" fmla="*/ 126168 w 1752600"/>
              <a:gd name="T61" fmla="*/ 934791 h 1754188"/>
              <a:gd name="T62" fmla="*/ 190707 w 1752600"/>
              <a:gd name="T63" fmla="*/ 1186485 h 1754188"/>
              <a:gd name="T64" fmla="*/ 332216 w 1752600"/>
              <a:gd name="T65" fmla="*/ 1396099 h 1754188"/>
              <a:gd name="T66" fmla="*/ 534297 w 1752600"/>
              <a:gd name="T67" fmla="*/ 1547221 h 1754188"/>
              <a:gd name="T68" fmla="*/ 780550 w 1752600"/>
              <a:gd name="T69" fmla="*/ 1623709 h 1754188"/>
              <a:gd name="T70" fmla="*/ 1045847 w 1752600"/>
              <a:gd name="T71" fmla="*/ 1610476 h 1754188"/>
              <a:gd name="T72" fmla="*/ 1281255 w 1752600"/>
              <a:gd name="T73" fmla="*/ 1511227 h 1754188"/>
              <a:gd name="T74" fmla="*/ 1467730 w 1752600"/>
              <a:gd name="T75" fmla="*/ 1341578 h 1754188"/>
              <a:gd name="T76" fmla="*/ 1588873 w 1752600"/>
              <a:gd name="T77" fmla="*/ 1118202 h 1754188"/>
              <a:gd name="T78" fmla="*/ 1628019 w 1752600"/>
              <a:gd name="T79" fmla="*/ 857509 h 1754188"/>
              <a:gd name="T80" fmla="*/ 1576176 w 1752600"/>
              <a:gd name="T81" fmla="*/ 601315 h 1754188"/>
              <a:gd name="T82" fmla="*/ 1444718 w 1752600"/>
              <a:gd name="T83" fmla="*/ 384820 h 1754188"/>
              <a:gd name="T84" fmla="*/ 1250573 w 1752600"/>
              <a:gd name="T85" fmla="*/ 224170 h 1754188"/>
              <a:gd name="T86" fmla="*/ 1009345 w 1752600"/>
              <a:gd name="T87" fmla="*/ 136037 h 1754188"/>
              <a:gd name="T88" fmla="*/ 987656 w 1752600"/>
              <a:gd name="T89" fmla="*/ 7146 h 1754188"/>
              <a:gd name="T90" fmla="*/ 1274907 w 1752600"/>
              <a:gd name="T91" fmla="*/ 96337 h 1754188"/>
              <a:gd name="T92" fmla="*/ 1510315 w 1752600"/>
              <a:gd name="T93" fmla="*/ 272074 h 1754188"/>
              <a:gd name="T94" fmla="*/ 1675101 w 1752600"/>
              <a:gd name="T95" fmla="*/ 516358 h 1754188"/>
              <a:gd name="T96" fmla="*/ 1749955 w 1752600"/>
              <a:gd name="T97" fmla="*/ 809605 h 1754188"/>
              <a:gd name="T98" fmla="*/ 1719273 w 1752600"/>
              <a:gd name="T99" fmla="*/ 1116879 h 1754188"/>
              <a:gd name="T100" fmla="*/ 1590724 w 1752600"/>
              <a:gd name="T101" fmla="*/ 1384453 h 1754188"/>
              <a:gd name="T102" fmla="*/ 1383353 w 1752600"/>
              <a:gd name="T103" fmla="*/ 1591949 h 1754188"/>
              <a:gd name="T104" fmla="*/ 1115940 w 1752600"/>
              <a:gd name="T105" fmla="*/ 1720576 h 1754188"/>
              <a:gd name="T106" fmla="*/ 809116 w 1752600"/>
              <a:gd name="T107" fmla="*/ 1751277 h 1754188"/>
              <a:gd name="T108" fmla="*/ 516046 w 1752600"/>
              <a:gd name="T109" fmla="*/ 1676377 h 1754188"/>
              <a:gd name="T110" fmla="*/ 271909 w 1752600"/>
              <a:gd name="T111" fmla="*/ 1511492 h 1754188"/>
              <a:gd name="T112" fmla="*/ 95750 w 1752600"/>
              <a:gd name="T113" fmla="*/ 1275941 h 1754188"/>
              <a:gd name="T114" fmla="*/ 6877 w 1752600"/>
              <a:gd name="T115" fmla="*/ 988782 h 1754188"/>
              <a:gd name="T116" fmla="*/ 22483 w 1752600"/>
              <a:gd name="T117" fmla="*/ 679126 h 1754188"/>
              <a:gd name="T118" fmla="*/ 138071 w 1752600"/>
              <a:gd name="T119" fmla="*/ 404935 h 1754188"/>
              <a:gd name="T120" fmla="*/ 335655 w 1752600"/>
              <a:gd name="T121" fmla="*/ 187117 h 1754188"/>
              <a:gd name="T122" fmla="*/ 595662 w 1752600"/>
              <a:gd name="T123" fmla="*/ 46051 h 1754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52600" h="1754188">
                <a:moveTo>
                  <a:pt x="873945" y="1403350"/>
                </a:moveTo>
                <a:lnTo>
                  <a:pt x="877888" y="1403350"/>
                </a:lnTo>
                <a:lnTo>
                  <a:pt x="882356" y="1403350"/>
                </a:lnTo>
                <a:lnTo>
                  <a:pt x="886299" y="1403616"/>
                </a:lnTo>
                <a:lnTo>
                  <a:pt x="890505" y="1404146"/>
                </a:lnTo>
                <a:lnTo>
                  <a:pt x="894448" y="1404943"/>
                </a:lnTo>
                <a:lnTo>
                  <a:pt x="898128" y="1405739"/>
                </a:lnTo>
                <a:lnTo>
                  <a:pt x="901808" y="1406801"/>
                </a:lnTo>
                <a:lnTo>
                  <a:pt x="906014" y="1408393"/>
                </a:lnTo>
                <a:lnTo>
                  <a:pt x="909432" y="1409455"/>
                </a:lnTo>
                <a:lnTo>
                  <a:pt x="913112" y="1411048"/>
                </a:lnTo>
                <a:lnTo>
                  <a:pt x="916529" y="1412906"/>
                </a:lnTo>
                <a:lnTo>
                  <a:pt x="919946" y="1415030"/>
                </a:lnTo>
                <a:lnTo>
                  <a:pt x="923363" y="1417153"/>
                </a:lnTo>
                <a:lnTo>
                  <a:pt x="929672" y="1421931"/>
                </a:lnTo>
                <a:lnTo>
                  <a:pt x="935192" y="1427240"/>
                </a:lnTo>
                <a:lnTo>
                  <a:pt x="940450" y="1432814"/>
                </a:lnTo>
                <a:lnTo>
                  <a:pt x="945181" y="1439185"/>
                </a:lnTo>
                <a:lnTo>
                  <a:pt x="947284" y="1442636"/>
                </a:lnTo>
                <a:lnTo>
                  <a:pt x="949124" y="1446086"/>
                </a:lnTo>
                <a:lnTo>
                  <a:pt x="951227" y="1449537"/>
                </a:lnTo>
                <a:lnTo>
                  <a:pt x="952804" y="1452988"/>
                </a:lnTo>
                <a:lnTo>
                  <a:pt x="953856" y="1456704"/>
                </a:lnTo>
                <a:lnTo>
                  <a:pt x="955433" y="1460420"/>
                </a:lnTo>
                <a:lnTo>
                  <a:pt x="956484" y="1464667"/>
                </a:lnTo>
                <a:lnTo>
                  <a:pt x="957273" y="1468384"/>
                </a:lnTo>
                <a:lnTo>
                  <a:pt x="958062" y="1472365"/>
                </a:lnTo>
                <a:lnTo>
                  <a:pt x="958587" y="1476612"/>
                </a:lnTo>
                <a:lnTo>
                  <a:pt x="958850" y="1480594"/>
                </a:lnTo>
                <a:lnTo>
                  <a:pt x="958850" y="1485107"/>
                </a:lnTo>
                <a:lnTo>
                  <a:pt x="958850" y="1489088"/>
                </a:lnTo>
                <a:lnTo>
                  <a:pt x="958587" y="1493335"/>
                </a:lnTo>
                <a:lnTo>
                  <a:pt x="958062" y="1497317"/>
                </a:lnTo>
                <a:lnTo>
                  <a:pt x="957273" y="1501299"/>
                </a:lnTo>
                <a:lnTo>
                  <a:pt x="956484" y="1505546"/>
                </a:lnTo>
                <a:lnTo>
                  <a:pt x="955433" y="1509262"/>
                </a:lnTo>
                <a:lnTo>
                  <a:pt x="953856" y="1512978"/>
                </a:lnTo>
                <a:lnTo>
                  <a:pt x="952804" y="1516694"/>
                </a:lnTo>
                <a:lnTo>
                  <a:pt x="951227" y="1520145"/>
                </a:lnTo>
                <a:lnTo>
                  <a:pt x="949124" y="1524127"/>
                </a:lnTo>
                <a:lnTo>
                  <a:pt x="947284" y="1527312"/>
                </a:lnTo>
                <a:lnTo>
                  <a:pt x="945181" y="1530763"/>
                </a:lnTo>
                <a:lnTo>
                  <a:pt x="940450" y="1536868"/>
                </a:lnTo>
                <a:lnTo>
                  <a:pt x="935192" y="1542973"/>
                </a:lnTo>
                <a:lnTo>
                  <a:pt x="929672" y="1548017"/>
                </a:lnTo>
                <a:lnTo>
                  <a:pt x="923363" y="1552795"/>
                </a:lnTo>
                <a:lnTo>
                  <a:pt x="919946" y="1554918"/>
                </a:lnTo>
                <a:lnTo>
                  <a:pt x="916529" y="1556776"/>
                </a:lnTo>
                <a:lnTo>
                  <a:pt x="913112" y="1558634"/>
                </a:lnTo>
                <a:lnTo>
                  <a:pt x="909432" y="1560227"/>
                </a:lnTo>
                <a:lnTo>
                  <a:pt x="906014" y="1561820"/>
                </a:lnTo>
                <a:lnTo>
                  <a:pt x="901808" y="1563147"/>
                </a:lnTo>
                <a:lnTo>
                  <a:pt x="898128" y="1564209"/>
                </a:lnTo>
                <a:lnTo>
                  <a:pt x="894448" y="1565005"/>
                </a:lnTo>
                <a:lnTo>
                  <a:pt x="890505" y="1565801"/>
                </a:lnTo>
                <a:lnTo>
                  <a:pt x="886299" y="1566067"/>
                </a:lnTo>
                <a:lnTo>
                  <a:pt x="882356" y="1566598"/>
                </a:lnTo>
                <a:lnTo>
                  <a:pt x="877888" y="1566863"/>
                </a:lnTo>
                <a:lnTo>
                  <a:pt x="873945" y="1566598"/>
                </a:lnTo>
                <a:lnTo>
                  <a:pt x="869739" y="1566067"/>
                </a:lnTo>
                <a:lnTo>
                  <a:pt x="865796" y="1565801"/>
                </a:lnTo>
                <a:lnTo>
                  <a:pt x="861853" y="1565005"/>
                </a:lnTo>
                <a:lnTo>
                  <a:pt x="857647" y="1564209"/>
                </a:lnTo>
                <a:lnTo>
                  <a:pt x="853967" y="1563147"/>
                </a:lnTo>
                <a:lnTo>
                  <a:pt x="850287" y="1561820"/>
                </a:lnTo>
                <a:lnTo>
                  <a:pt x="846607" y="1560227"/>
                </a:lnTo>
                <a:lnTo>
                  <a:pt x="842664" y="1558634"/>
                </a:lnTo>
                <a:lnTo>
                  <a:pt x="839247" y="1556776"/>
                </a:lnTo>
                <a:lnTo>
                  <a:pt x="835829" y="1554918"/>
                </a:lnTo>
                <a:lnTo>
                  <a:pt x="832675" y="1552795"/>
                </a:lnTo>
                <a:lnTo>
                  <a:pt x="826629" y="1548017"/>
                </a:lnTo>
                <a:lnTo>
                  <a:pt x="820583" y="1542973"/>
                </a:lnTo>
                <a:lnTo>
                  <a:pt x="815589" y="1536868"/>
                </a:lnTo>
                <a:lnTo>
                  <a:pt x="810857" y="1530763"/>
                </a:lnTo>
                <a:lnTo>
                  <a:pt x="808754" y="1527312"/>
                </a:lnTo>
                <a:lnTo>
                  <a:pt x="806914" y="1524127"/>
                </a:lnTo>
                <a:lnTo>
                  <a:pt x="805074" y="1520145"/>
                </a:lnTo>
                <a:lnTo>
                  <a:pt x="803497" y="1516694"/>
                </a:lnTo>
                <a:lnTo>
                  <a:pt x="801920" y="1512978"/>
                </a:lnTo>
                <a:lnTo>
                  <a:pt x="800605" y="1509262"/>
                </a:lnTo>
                <a:lnTo>
                  <a:pt x="799554" y="1505546"/>
                </a:lnTo>
                <a:lnTo>
                  <a:pt x="798765" y="1501299"/>
                </a:lnTo>
                <a:lnTo>
                  <a:pt x="797977" y="1497317"/>
                </a:lnTo>
                <a:lnTo>
                  <a:pt x="797714" y="1493335"/>
                </a:lnTo>
                <a:lnTo>
                  <a:pt x="797188" y="1489088"/>
                </a:lnTo>
                <a:lnTo>
                  <a:pt x="796925" y="1485107"/>
                </a:lnTo>
                <a:lnTo>
                  <a:pt x="797188" y="1480594"/>
                </a:lnTo>
                <a:lnTo>
                  <a:pt x="797714" y="1476612"/>
                </a:lnTo>
                <a:lnTo>
                  <a:pt x="797977" y="1472365"/>
                </a:lnTo>
                <a:lnTo>
                  <a:pt x="798765" y="1468384"/>
                </a:lnTo>
                <a:lnTo>
                  <a:pt x="799554" y="1464667"/>
                </a:lnTo>
                <a:lnTo>
                  <a:pt x="800605" y="1460420"/>
                </a:lnTo>
                <a:lnTo>
                  <a:pt x="801920" y="1456704"/>
                </a:lnTo>
                <a:lnTo>
                  <a:pt x="803497" y="1452988"/>
                </a:lnTo>
                <a:lnTo>
                  <a:pt x="805074" y="1449537"/>
                </a:lnTo>
                <a:lnTo>
                  <a:pt x="806914" y="1446086"/>
                </a:lnTo>
                <a:lnTo>
                  <a:pt x="808754" y="1442636"/>
                </a:lnTo>
                <a:lnTo>
                  <a:pt x="810857" y="1439185"/>
                </a:lnTo>
                <a:lnTo>
                  <a:pt x="815589" y="1432814"/>
                </a:lnTo>
                <a:lnTo>
                  <a:pt x="820583" y="1427240"/>
                </a:lnTo>
                <a:lnTo>
                  <a:pt x="826629" y="1421931"/>
                </a:lnTo>
                <a:lnTo>
                  <a:pt x="832675" y="1417153"/>
                </a:lnTo>
                <a:lnTo>
                  <a:pt x="835829" y="1415030"/>
                </a:lnTo>
                <a:lnTo>
                  <a:pt x="839247" y="1412906"/>
                </a:lnTo>
                <a:lnTo>
                  <a:pt x="842664" y="1411048"/>
                </a:lnTo>
                <a:lnTo>
                  <a:pt x="846607" y="1409455"/>
                </a:lnTo>
                <a:lnTo>
                  <a:pt x="850287" y="1408393"/>
                </a:lnTo>
                <a:lnTo>
                  <a:pt x="853967" y="1406801"/>
                </a:lnTo>
                <a:lnTo>
                  <a:pt x="857647" y="1405739"/>
                </a:lnTo>
                <a:lnTo>
                  <a:pt x="861853" y="1404943"/>
                </a:lnTo>
                <a:lnTo>
                  <a:pt x="865796" y="1404146"/>
                </a:lnTo>
                <a:lnTo>
                  <a:pt x="869739" y="1403616"/>
                </a:lnTo>
                <a:lnTo>
                  <a:pt x="873945" y="1403350"/>
                </a:lnTo>
                <a:close/>
                <a:moveTo>
                  <a:pt x="1480345" y="795338"/>
                </a:moveTo>
                <a:lnTo>
                  <a:pt x="1484857" y="795603"/>
                </a:lnTo>
                <a:lnTo>
                  <a:pt x="1488839" y="795869"/>
                </a:lnTo>
                <a:lnTo>
                  <a:pt x="1493086" y="796134"/>
                </a:lnTo>
                <a:lnTo>
                  <a:pt x="1497068" y="797196"/>
                </a:lnTo>
                <a:lnTo>
                  <a:pt x="1500784" y="797727"/>
                </a:lnTo>
                <a:lnTo>
                  <a:pt x="1505031" y="799054"/>
                </a:lnTo>
                <a:lnTo>
                  <a:pt x="1508747" y="800381"/>
                </a:lnTo>
                <a:lnTo>
                  <a:pt x="1512198" y="801974"/>
                </a:lnTo>
                <a:lnTo>
                  <a:pt x="1515914" y="803567"/>
                </a:lnTo>
                <a:lnTo>
                  <a:pt x="1519365" y="805425"/>
                </a:lnTo>
                <a:lnTo>
                  <a:pt x="1522816" y="807283"/>
                </a:lnTo>
                <a:lnTo>
                  <a:pt x="1526266" y="809406"/>
                </a:lnTo>
                <a:lnTo>
                  <a:pt x="1532637" y="814184"/>
                </a:lnTo>
                <a:lnTo>
                  <a:pt x="1538211" y="819228"/>
                </a:lnTo>
                <a:lnTo>
                  <a:pt x="1543520" y="825068"/>
                </a:lnTo>
                <a:lnTo>
                  <a:pt x="1548298" y="831438"/>
                </a:lnTo>
                <a:lnTo>
                  <a:pt x="1550422" y="834624"/>
                </a:lnTo>
                <a:lnTo>
                  <a:pt x="1552545" y="838074"/>
                </a:lnTo>
                <a:lnTo>
                  <a:pt x="1554403" y="841791"/>
                </a:lnTo>
                <a:lnTo>
                  <a:pt x="1555996" y="845241"/>
                </a:lnTo>
                <a:lnTo>
                  <a:pt x="1557589" y="848958"/>
                </a:lnTo>
                <a:lnTo>
                  <a:pt x="1558650" y="852939"/>
                </a:lnTo>
                <a:lnTo>
                  <a:pt x="1559712" y="856655"/>
                </a:lnTo>
                <a:lnTo>
                  <a:pt x="1560509" y="860637"/>
                </a:lnTo>
                <a:lnTo>
                  <a:pt x="1561305" y="864884"/>
                </a:lnTo>
                <a:lnTo>
                  <a:pt x="1561836" y="868866"/>
                </a:lnTo>
                <a:lnTo>
                  <a:pt x="1562101" y="872847"/>
                </a:lnTo>
                <a:lnTo>
                  <a:pt x="1562101" y="877094"/>
                </a:lnTo>
                <a:lnTo>
                  <a:pt x="1562101" y="881342"/>
                </a:lnTo>
                <a:lnTo>
                  <a:pt x="1561836" y="885589"/>
                </a:lnTo>
                <a:lnTo>
                  <a:pt x="1561305" y="889570"/>
                </a:lnTo>
                <a:lnTo>
                  <a:pt x="1560509" y="893817"/>
                </a:lnTo>
                <a:lnTo>
                  <a:pt x="1559712" y="897534"/>
                </a:lnTo>
                <a:lnTo>
                  <a:pt x="1558650" y="901515"/>
                </a:lnTo>
                <a:lnTo>
                  <a:pt x="1557589" y="905497"/>
                </a:lnTo>
                <a:lnTo>
                  <a:pt x="1555996" y="908948"/>
                </a:lnTo>
                <a:lnTo>
                  <a:pt x="1554403" y="912664"/>
                </a:lnTo>
                <a:lnTo>
                  <a:pt x="1552545" y="916115"/>
                </a:lnTo>
                <a:lnTo>
                  <a:pt x="1550422" y="919565"/>
                </a:lnTo>
                <a:lnTo>
                  <a:pt x="1548298" y="923016"/>
                </a:lnTo>
                <a:lnTo>
                  <a:pt x="1543520" y="929387"/>
                </a:lnTo>
                <a:lnTo>
                  <a:pt x="1538211" y="934961"/>
                </a:lnTo>
                <a:lnTo>
                  <a:pt x="1532637" y="940270"/>
                </a:lnTo>
                <a:lnTo>
                  <a:pt x="1526266" y="945048"/>
                </a:lnTo>
                <a:lnTo>
                  <a:pt x="1522816" y="947171"/>
                </a:lnTo>
                <a:lnTo>
                  <a:pt x="1519365" y="949030"/>
                </a:lnTo>
                <a:lnTo>
                  <a:pt x="1515914" y="950888"/>
                </a:lnTo>
                <a:lnTo>
                  <a:pt x="1512198" y="952480"/>
                </a:lnTo>
                <a:lnTo>
                  <a:pt x="1508747" y="953808"/>
                </a:lnTo>
                <a:lnTo>
                  <a:pt x="1505031" y="955400"/>
                </a:lnTo>
                <a:lnTo>
                  <a:pt x="1500784" y="956197"/>
                </a:lnTo>
                <a:lnTo>
                  <a:pt x="1497068" y="957258"/>
                </a:lnTo>
                <a:lnTo>
                  <a:pt x="1493086" y="957789"/>
                </a:lnTo>
                <a:lnTo>
                  <a:pt x="1488839" y="958586"/>
                </a:lnTo>
                <a:lnTo>
                  <a:pt x="1484857" y="958851"/>
                </a:lnTo>
                <a:lnTo>
                  <a:pt x="1480345" y="958851"/>
                </a:lnTo>
                <a:lnTo>
                  <a:pt x="1476363" y="958851"/>
                </a:lnTo>
                <a:lnTo>
                  <a:pt x="1472116" y="958586"/>
                </a:lnTo>
                <a:lnTo>
                  <a:pt x="1468134" y="957789"/>
                </a:lnTo>
                <a:lnTo>
                  <a:pt x="1464153" y="957258"/>
                </a:lnTo>
                <a:lnTo>
                  <a:pt x="1459906" y="956197"/>
                </a:lnTo>
                <a:lnTo>
                  <a:pt x="1456189" y="955400"/>
                </a:lnTo>
                <a:lnTo>
                  <a:pt x="1452473" y="953808"/>
                </a:lnTo>
                <a:lnTo>
                  <a:pt x="1448757" y="952480"/>
                </a:lnTo>
                <a:lnTo>
                  <a:pt x="1445306" y="950888"/>
                </a:lnTo>
                <a:lnTo>
                  <a:pt x="1441325" y="949030"/>
                </a:lnTo>
                <a:lnTo>
                  <a:pt x="1437874" y="947171"/>
                </a:lnTo>
                <a:lnTo>
                  <a:pt x="1434954" y="945048"/>
                </a:lnTo>
                <a:lnTo>
                  <a:pt x="1428583" y="940270"/>
                </a:lnTo>
                <a:lnTo>
                  <a:pt x="1422478" y="934961"/>
                </a:lnTo>
                <a:lnTo>
                  <a:pt x="1417435" y="929387"/>
                </a:lnTo>
                <a:lnTo>
                  <a:pt x="1412922" y="923016"/>
                </a:lnTo>
                <a:lnTo>
                  <a:pt x="1410533" y="919565"/>
                </a:lnTo>
                <a:lnTo>
                  <a:pt x="1408675" y="916115"/>
                </a:lnTo>
                <a:lnTo>
                  <a:pt x="1406817" y="912664"/>
                </a:lnTo>
                <a:lnTo>
                  <a:pt x="1405224" y="908948"/>
                </a:lnTo>
                <a:lnTo>
                  <a:pt x="1403632" y="905497"/>
                </a:lnTo>
                <a:lnTo>
                  <a:pt x="1402304" y="901515"/>
                </a:lnTo>
                <a:lnTo>
                  <a:pt x="1401243" y="897534"/>
                </a:lnTo>
                <a:lnTo>
                  <a:pt x="1400446" y="893817"/>
                </a:lnTo>
                <a:lnTo>
                  <a:pt x="1399650" y="889570"/>
                </a:lnTo>
                <a:lnTo>
                  <a:pt x="1399385" y="885589"/>
                </a:lnTo>
                <a:lnTo>
                  <a:pt x="1398854" y="881342"/>
                </a:lnTo>
                <a:lnTo>
                  <a:pt x="1398588" y="877094"/>
                </a:lnTo>
                <a:lnTo>
                  <a:pt x="1398854" y="872847"/>
                </a:lnTo>
                <a:lnTo>
                  <a:pt x="1399385" y="868866"/>
                </a:lnTo>
                <a:lnTo>
                  <a:pt x="1399650" y="864884"/>
                </a:lnTo>
                <a:lnTo>
                  <a:pt x="1400446" y="860637"/>
                </a:lnTo>
                <a:lnTo>
                  <a:pt x="1401243" y="856655"/>
                </a:lnTo>
                <a:lnTo>
                  <a:pt x="1402304" y="852939"/>
                </a:lnTo>
                <a:lnTo>
                  <a:pt x="1403632" y="848958"/>
                </a:lnTo>
                <a:lnTo>
                  <a:pt x="1405224" y="845241"/>
                </a:lnTo>
                <a:lnTo>
                  <a:pt x="1406817" y="841791"/>
                </a:lnTo>
                <a:lnTo>
                  <a:pt x="1408675" y="838074"/>
                </a:lnTo>
                <a:lnTo>
                  <a:pt x="1410533" y="834624"/>
                </a:lnTo>
                <a:lnTo>
                  <a:pt x="1412922" y="831438"/>
                </a:lnTo>
                <a:lnTo>
                  <a:pt x="1417435" y="825068"/>
                </a:lnTo>
                <a:lnTo>
                  <a:pt x="1422478" y="819228"/>
                </a:lnTo>
                <a:lnTo>
                  <a:pt x="1428583" y="814184"/>
                </a:lnTo>
                <a:lnTo>
                  <a:pt x="1434954" y="809406"/>
                </a:lnTo>
                <a:lnTo>
                  <a:pt x="1437874" y="807283"/>
                </a:lnTo>
                <a:lnTo>
                  <a:pt x="1441325" y="805425"/>
                </a:lnTo>
                <a:lnTo>
                  <a:pt x="1445306" y="803567"/>
                </a:lnTo>
                <a:lnTo>
                  <a:pt x="1448757" y="801974"/>
                </a:lnTo>
                <a:lnTo>
                  <a:pt x="1452473" y="800381"/>
                </a:lnTo>
                <a:lnTo>
                  <a:pt x="1456189" y="799054"/>
                </a:lnTo>
                <a:lnTo>
                  <a:pt x="1459906" y="797727"/>
                </a:lnTo>
                <a:lnTo>
                  <a:pt x="1464153" y="797196"/>
                </a:lnTo>
                <a:lnTo>
                  <a:pt x="1468134" y="796134"/>
                </a:lnTo>
                <a:lnTo>
                  <a:pt x="1472116" y="795869"/>
                </a:lnTo>
                <a:lnTo>
                  <a:pt x="1476363" y="795603"/>
                </a:lnTo>
                <a:lnTo>
                  <a:pt x="1480345" y="795338"/>
                </a:lnTo>
                <a:close/>
                <a:moveTo>
                  <a:pt x="876984" y="177800"/>
                </a:moveTo>
                <a:lnTo>
                  <a:pt x="883326" y="178065"/>
                </a:lnTo>
                <a:lnTo>
                  <a:pt x="889669" y="179124"/>
                </a:lnTo>
                <a:lnTo>
                  <a:pt x="895482" y="180713"/>
                </a:lnTo>
                <a:lnTo>
                  <a:pt x="901032" y="182832"/>
                </a:lnTo>
                <a:lnTo>
                  <a:pt x="906581" y="185215"/>
                </a:lnTo>
                <a:lnTo>
                  <a:pt x="911867" y="188393"/>
                </a:lnTo>
                <a:lnTo>
                  <a:pt x="916359" y="191836"/>
                </a:lnTo>
                <a:lnTo>
                  <a:pt x="920851" y="196074"/>
                </a:lnTo>
                <a:lnTo>
                  <a:pt x="924815" y="200311"/>
                </a:lnTo>
                <a:lnTo>
                  <a:pt x="928251" y="205078"/>
                </a:lnTo>
                <a:lnTo>
                  <a:pt x="931422" y="210375"/>
                </a:lnTo>
                <a:lnTo>
                  <a:pt x="934065" y="215672"/>
                </a:lnTo>
                <a:lnTo>
                  <a:pt x="936179" y="221498"/>
                </a:lnTo>
                <a:lnTo>
                  <a:pt x="937764" y="227325"/>
                </a:lnTo>
                <a:lnTo>
                  <a:pt x="938821" y="233681"/>
                </a:lnTo>
                <a:lnTo>
                  <a:pt x="939086" y="240037"/>
                </a:lnTo>
                <a:lnTo>
                  <a:pt x="939086" y="766534"/>
                </a:lnTo>
                <a:lnTo>
                  <a:pt x="945956" y="770772"/>
                </a:lnTo>
                <a:lnTo>
                  <a:pt x="952827" y="775539"/>
                </a:lnTo>
                <a:lnTo>
                  <a:pt x="959169" y="780835"/>
                </a:lnTo>
                <a:lnTo>
                  <a:pt x="964983" y="786397"/>
                </a:lnTo>
                <a:lnTo>
                  <a:pt x="971061" y="792488"/>
                </a:lnTo>
                <a:lnTo>
                  <a:pt x="976082" y="798844"/>
                </a:lnTo>
                <a:lnTo>
                  <a:pt x="980839" y="805465"/>
                </a:lnTo>
                <a:lnTo>
                  <a:pt x="985331" y="812351"/>
                </a:lnTo>
                <a:lnTo>
                  <a:pt x="989295" y="819502"/>
                </a:lnTo>
                <a:lnTo>
                  <a:pt x="992995" y="826917"/>
                </a:lnTo>
                <a:lnTo>
                  <a:pt x="995902" y="834862"/>
                </a:lnTo>
                <a:lnTo>
                  <a:pt x="998545" y="843072"/>
                </a:lnTo>
                <a:lnTo>
                  <a:pt x="1000394" y="851282"/>
                </a:lnTo>
                <a:lnTo>
                  <a:pt x="1001980" y="859757"/>
                </a:lnTo>
                <a:lnTo>
                  <a:pt x="1002773" y="868497"/>
                </a:lnTo>
                <a:lnTo>
                  <a:pt x="1003301" y="877236"/>
                </a:lnTo>
                <a:lnTo>
                  <a:pt x="1002773" y="883857"/>
                </a:lnTo>
                <a:lnTo>
                  <a:pt x="1002244" y="889948"/>
                </a:lnTo>
                <a:lnTo>
                  <a:pt x="1001716" y="896569"/>
                </a:lnTo>
                <a:lnTo>
                  <a:pt x="1000394" y="902925"/>
                </a:lnTo>
                <a:lnTo>
                  <a:pt x="999073" y="909017"/>
                </a:lnTo>
                <a:lnTo>
                  <a:pt x="997223" y="915108"/>
                </a:lnTo>
                <a:lnTo>
                  <a:pt x="995373" y="921199"/>
                </a:lnTo>
                <a:lnTo>
                  <a:pt x="993259" y="926761"/>
                </a:lnTo>
                <a:lnTo>
                  <a:pt x="990352" y="932322"/>
                </a:lnTo>
                <a:lnTo>
                  <a:pt x="987445" y="938149"/>
                </a:lnTo>
                <a:lnTo>
                  <a:pt x="984803" y="943446"/>
                </a:lnTo>
                <a:lnTo>
                  <a:pt x="981367" y="948478"/>
                </a:lnTo>
                <a:lnTo>
                  <a:pt x="977932" y="953509"/>
                </a:lnTo>
                <a:lnTo>
                  <a:pt x="973968" y="958541"/>
                </a:lnTo>
                <a:lnTo>
                  <a:pt x="970004" y="962779"/>
                </a:lnTo>
                <a:lnTo>
                  <a:pt x="965512" y="967281"/>
                </a:lnTo>
                <a:lnTo>
                  <a:pt x="961284" y="971783"/>
                </a:lnTo>
                <a:lnTo>
                  <a:pt x="956527" y="975756"/>
                </a:lnTo>
                <a:lnTo>
                  <a:pt x="951770" y="979464"/>
                </a:lnTo>
                <a:lnTo>
                  <a:pt x="946749" y="982906"/>
                </a:lnTo>
                <a:lnTo>
                  <a:pt x="941728" y="986349"/>
                </a:lnTo>
                <a:lnTo>
                  <a:pt x="936443" y="989527"/>
                </a:lnTo>
                <a:lnTo>
                  <a:pt x="930893" y="992441"/>
                </a:lnTo>
                <a:lnTo>
                  <a:pt x="925344" y="994824"/>
                </a:lnTo>
                <a:lnTo>
                  <a:pt x="919530" y="996943"/>
                </a:lnTo>
                <a:lnTo>
                  <a:pt x="913716" y="999062"/>
                </a:lnTo>
                <a:lnTo>
                  <a:pt x="907374" y="1000915"/>
                </a:lnTo>
                <a:lnTo>
                  <a:pt x="901560" y="1001975"/>
                </a:lnTo>
                <a:lnTo>
                  <a:pt x="895218" y="1003299"/>
                </a:lnTo>
                <a:lnTo>
                  <a:pt x="888611" y="1004358"/>
                </a:lnTo>
                <a:lnTo>
                  <a:pt x="882269" y="1004623"/>
                </a:lnTo>
                <a:lnTo>
                  <a:pt x="875663" y="1004888"/>
                </a:lnTo>
                <a:lnTo>
                  <a:pt x="866678" y="1004623"/>
                </a:lnTo>
                <a:lnTo>
                  <a:pt x="857693" y="1003564"/>
                </a:lnTo>
                <a:lnTo>
                  <a:pt x="849236" y="1001975"/>
                </a:lnTo>
                <a:lnTo>
                  <a:pt x="840780" y="999856"/>
                </a:lnTo>
                <a:lnTo>
                  <a:pt x="832324" y="997473"/>
                </a:lnTo>
                <a:lnTo>
                  <a:pt x="824396" y="994030"/>
                </a:lnTo>
                <a:lnTo>
                  <a:pt x="816732" y="990587"/>
                </a:lnTo>
                <a:lnTo>
                  <a:pt x="809333" y="986084"/>
                </a:lnTo>
                <a:lnTo>
                  <a:pt x="802198" y="981317"/>
                </a:lnTo>
                <a:lnTo>
                  <a:pt x="795591" y="976286"/>
                </a:lnTo>
                <a:lnTo>
                  <a:pt x="788984" y="970724"/>
                </a:lnTo>
                <a:lnTo>
                  <a:pt x="783170" y="964633"/>
                </a:lnTo>
                <a:lnTo>
                  <a:pt x="777357" y="958541"/>
                </a:lnTo>
                <a:lnTo>
                  <a:pt x="772600" y="951920"/>
                </a:lnTo>
                <a:lnTo>
                  <a:pt x="767843" y="944770"/>
                </a:lnTo>
                <a:lnTo>
                  <a:pt x="763351" y="937354"/>
                </a:lnTo>
                <a:lnTo>
                  <a:pt x="413204" y="937354"/>
                </a:lnTo>
                <a:lnTo>
                  <a:pt x="406597" y="937090"/>
                </a:lnTo>
                <a:lnTo>
                  <a:pt x="400519" y="936295"/>
                </a:lnTo>
                <a:lnTo>
                  <a:pt x="394705" y="934706"/>
                </a:lnTo>
                <a:lnTo>
                  <a:pt x="388627" y="932322"/>
                </a:lnTo>
                <a:lnTo>
                  <a:pt x="383342" y="929939"/>
                </a:lnTo>
                <a:lnTo>
                  <a:pt x="378321" y="926761"/>
                </a:lnTo>
                <a:lnTo>
                  <a:pt x="373564" y="923053"/>
                </a:lnTo>
                <a:lnTo>
                  <a:pt x="368808" y="919345"/>
                </a:lnTo>
                <a:lnTo>
                  <a:pt x="365108" y="914843"/>
                </a:lnTo>
                <a:lnTo>
                  <a:pt x="361408" y="909811"/>
                </a:lnTo>
                <a:lnTo>
                  <a:pt x="358237" y="904779"/>
                </a:lnTo>
                <a:lnTo>
                  <a:pt x="355859" y="899483"/>
                </a:lnTo>
                <a:lnTo>
                  <a:pt x="353480" y="893921"/>
                </a:lnTo>
                <a:lnTo>
                  <a:pt x="352159" y="887830"/>
                </a:lnTo>
                <a:lnTo>
                  <a:pt x="351102" y="881474"/>
                </a:lnTo>
                <a:lnTo>
                  <a:pt x="350838" y="875382"/>
                </a:lnTo>
                <a:lnTo>
                  <a:pt x="351102" y="868761"/>
                </a:lnTo>
                <a:lnTo>
                  <a:pt x="352159" y="862670"/>
                </a:lnTo>
                <a:lnTo>
                  <a:pt x="353480" y="856844"/>
                </a:lnTo>
                <a:lnTo>
                  <a:pt x="355859" y="850752"/>
                </a:lnTo>
                <a:lnTo>
                  <a:pt x="358237" y="845456"/>
                </a:lnTo>
                <a:lnTo>
                  <a:pt x="361408" y="840424"/>
                </a:lnTo>
                <a:lnTo>
                  <a:pt x="365108" y="835392"/>
                </a:lnTo>
                <a:lnTo>
                  <a:pt x="368808" y="831154"/>
                </a:lnTo>
                <a:lnTo>
                  <a:pt x="373564" y="827447"/>
                </a:lnTo>
                <a:lnTo>
                  <a:pt x="378321" y="823474"/>
                </a:lnTo>
                <a:lnTo>
                  <a:pt x="383342" y="820296"/>
                </a:lnTo>
                <a:lnTo>
                  <a:pt x="388627" y="817913"/>
                </a:lnTo>
                <a:lnTo>
                  <a:pt x="394705" y="815794"/>
                </a:lnTo>
                <a:lnTo>
                  <a:pt x="400519" y="814205"/>
                </a:lnTo>
                <a:lnTo>
                  <a:pt x="406597" y="813146"/>
                </a:lnTo>
                <a:lnTo>
                  <a:pt x="413204" y="812881"/>
                </a:lnTo>
                <a:lnTo>
                  <a:pt x="765465" y="812881"/>
                </a:lnTo>
                <a:lnTo>
                  <a:pt x="770222" y="805730"/>
                </a:lnTo>
                <a:lnTo>
                  <a:pt x="775507" y="798579"/>
                </a:lnTo>
                <a:lnTo>
                  <a:pt x="780792" y="791959"/>
                </a:lnTo>
                <a:lnTo>
                  <a:pt x="786870" y="785602"/>
                </a:lnTo>
                <a:lnTo>
                  <a:pt x="793477" y="779511"/>
                </a:lnTo>
                <a:lnTo>
                  <a:pt x="800348" y="774214"/>
                </a:lnTo>
                <a:lnTo>
                  <a:pt x="807483" y="769183"/>
                </a:lnTo>
                <a:lnTo>
                  <a:pt x="815147" y="764945"/>
                </a:lnTo>
                <a:lnTo>
                  <a:pt x="815147" y="240037"/>
                </a:lnTo>
                <a:lnTo>
                  <a:pt x="815411" y="233681"/>
                </a:lnTo>
                <a:lnTo>
                  <a:pt x="816204" y="227325"/>
                </a:lnTo>
                <a:lnTo>
                  <a:pt x="817789" y="221498"/>
                </a:lnTo>
                <a:lnTo>
                  <a:pt x="819639" y="215672"/>
                </a:lnTo>
                <a:lnTo>
                  <a:pt x="822546" y="210375"/>
                </a:lnTo>
                <a:lnTo>
                  <a:pt x="825717" y="205078"/>
                </a:lnTo>
                <a:lnTo>
                  <a:pt x="829153" y="200311"/>
                </a:lnTo>
                <a:lnTo>
                  <a:pt x="833116" y="196074"/>
                </a:lnTo>
                <a:lnTo>
                  <a:pt x="837609" y="191836"/>
                </a:lnTo>
                <a:lnTo>
                  <a:pt x="842366" y="188393"/>
                </a:lnTo>
                <a:lnTo>
                  <a:pt x="847387" y="185215"/>
                </a:lnTo>
                <a:lnTo>
                  <a:pt x="852936" y="182832"/>
                </a:lnTo>
                <a:lnTo>
                  <a:pt x="858486" y="180713"/>
                </a:lnTo>
                <a:lnTo>
                  <a:pt x="864564" y="179124"/>
                </a:lnTo>
                <a:lnTo>
                  <a:pt x="870642" y="178065"/>
                </a:lnTo>
                <a:lnTo>
                  <a:pt x="876984" y="177800"/>
                </a:lnTo>
                <a:close/>
                <a:moveTo>
                  <a:pt x="856991" y="124392"/>
                </a:moveTo>
                <a:lnTo>
                  <a:pt x="837683" y="125450"/>
                </a:lnTo>
                <a:lnTo>
                  <a:pt x="818374" y="126774"/>
                </a:lnTo>
                <a:lnTo>
                  <a:pt x="799594" y="128362"/>
                </a:lnTo>
                <a:lnTo>
                  <a:pt x="780550" y="130479"/>
                </a:lnTo>
                <a:lnTo>
                  <a:pt x="762034" y="132861"/>
                </a:lnTo>
                <a:lnTo>
                  <a:pt x="743255" y="136037"/>
                </a:lnTo>
                <a:lnTo>
                  <a:pt x="725004" y="139478"/>
                </a:lnTo>
                <a:lnTo>
                  <a:pt x="706489" y="143712"/>
                </a:lnTo>
                <a:lnTo>
                  <a:pt x="688502" y="147947"/>
                </a:lnTo>
                <a:lnTo>
                  <a:pt x="670516" y="152975"/>
                </a:lnTo>
                <a:lnTo>
                  <a:pt x="653059" y="158269"/>
                </a:lnTo>
                <a:lnTo>
                  <a:pt x="635337" y="164091"/>
                </a:lnTo>
                <a:lnTo>
                  <a:pt x="617880" y="169914"/>
                </a:lnTo>
                <a:lnTo>
                  <a:pt x="600687" y="176530"/>
                </a:lnTo>
                <a:lnTo>
                  <a:pt x="583759" y="183412"/>
                </a:lnTo>
                <a:lnTo>
                  <a:pt x="567095" y="191087"/>
                </a:lnTo>
                <a:lnTo>
                  <a:pt x="550432" y="198762"/>
                </a:lnTo>
                <a:lnTo>
                  <a:pt x="534297" y="206967"/>
                </a:lnTo>
                <a:lnTo>
                  <a:pt x="517898" y="215436"/>
                </a:lnTo>
                <a:lnTo>
                  <a:pt x="502292" y="224170"/>
                </a:lnTo>
                <a:lnTo>
                  <a:pt x="486686" y="233698"/>
                </a:lnTo>
                <a:lnTo>
                  <a:pt x="471345" y="242961"/>
                </a:lnTo>
                <a:lnTo>
                  <a:pt x="456268" y="253018"/>
                </a:lnTo>
                <a:lnTo>
                  <a:pt x="441192" y="263340"/>
                </a:lnTo>
                <a:lnTo>
                  <a:pt x="426379" y="274191"/>
                </a:lnTo>
                <a:lnTo>
                  <a:pt x="412361" y="285042"/>
                </a:lnTo>
                <a:lnTo>
                  <a:pt x="398342" y="296423"/>
                </a:lnTo>
                <a:lnTo>
                  <a:pt x="384588" y="308333"/>
                </a:lnTo>
                <a:lnTo>
                  <a:pt x="371098" y="320243"/>
                </a:lnTo>
                <a:lnTo>
                  <a:pt x="357608" y="332417"/>
                </a:lnTo>
                <a:lnTo>
                  <a:pt x="344648" y="344856"/>
                </a:lnTo>
                <a:lnTo>
                  <a:pt x="332216" y="358089"/>
                </a:lnTo>
                <a:lnTo>
                  <a:pt x="319784" y="371323"/>
                </a:lnTo>
                <a:lnTo>
                  <a:pt x="307617" y="384820"/>
                </a:lnTo>
                <a:lnTo>
                  <a:pt x="295979" y="398583"/>
                </a:lnTo>
                <a:lnTo>
                  <a:pt x="284870" y="412610"/>
                </a:lnTo>
                <a:lnTo>
                  <a:pt x="273761" y="427167"/>
                </a:lnTo>
                <a:lnTo>
                  <a:pt x="263181" y="441458"/>
                </a:lnTo>
                <a:lnTo>
                  <a:pt x="252865" y="456544"/>
                </a:lnTo>
                <a:lnTo>
                  <a:pt x="242814" y="471630"/>
                </a:lnTo>
                <a:lnTo>
                  <a:pt x="233027" y="486980"/>
                </a:lnTo>
                <a:lnTo>
                  <a:pt x="224034" y="502596"/>
                </a:lnTo>
                <a:lnTo>
                  <a:pt x="215041" y="518740"/>
                </a:lnTo>
                <a:lnTo>
                  <a:pt x="206577" y="534620"/>
                </a:lnTo>
                <a:lnTo>
                  <a:pt x="198377" y="551029"/>
                </a:lnTo>
                <a:lnTo>
                  <a:pt x="190707" y="567438"/>
                </a:lnTo>
                <a:lnTo>
                  <a:pt x="183301" y="584112"/>
                </a:lnTo>
                <a:lnTo>
                  <a:pt x="176424" y="601315"/>
                </a:lnTo>
                <a:lnTo>
                  <a:pt x="169811" y="618253"/>
                </a:lnTo>
                <a:lnTo>
                  <a:pt x="163992" y="635986"/>
                </a:lnTo>
                <a:lnTo>
                  <a:pt x="157908" y="653454"/>
                </a:lnTo>
                <a:lnTo>
                  <a:pt x="152883" y="670921"/>
                </a:lnTo>
                <a:lnTo>
                  <a:pt x="147857" y="689183"/>
                </a:lnTo>
                <a:lnTo>
                  <a:pt x="143625" y="707180"/>
                </a:lnTo>
                <a:lnTo>
                  <a:pt x="139393" y="725707"/>
                </a:lnTo>
                <a:lnTo>
                  <a:pt x="135955" y="743704"/>
                </a:lnTo>
                <a:lnTo>
                  <a:pt x="132781" y="762495"/>
                </a:lnTo>
                <a:lnTo>
                  <a:pt x="130400" y="781551"/>
                </a:lnTo>
                <a:lnTo>
                  <a:pt x="128019" y="800342"/>
                </a:lnTo>
                <a:lnTo>
                  <a:pt x="126168" y="819133"/>
                </a:lnTo>
                <a:lnTo>
                  <a:pt x="125110" y="838189"/>
                </a:lnTo>
                <a:lnTo>
                  <a:pt x="124316" y="857509"/>
                </a:lnTo>
                <a:lnTo>
                  <a:pt x="124052" y="877094"/>
                </a:lnTo>
                <a:lnTo>
                  <a:pt x="124316" y="896414"/>
                </a:lnTo>
                <a:lnTo>
                  <a:pt x="125110" y="915735"/>
                </a:lnTo>
                <a:lnTo>
                  <a:pt x="126168" y="934791"/>
                </a:lnTo>
                <a:lnTo>
                  <a:pt x="128019" y="953846"/>
                </a:lnTo>
                <a:lnTo>
                  <a:pt x="130400" y="972637"/>
                </a:lnTo>
                <a:lnTo>
                  <a:pt x="132781" y="991428"/>
                </a:lnTo>
                <a:lnTo>
                  <a:pt x="135955" y="1009955"/>
                </a:lnTo>
                <a:lnTo>
                  <a:pt x="139393" y="1028481"/>
                </a:lnTo>
                <a:lnTo>
                  <a:pt x="143625" y="1046743"/>
                </a:lnTo>
                <a:lnTo>
                  <a:pt x="147857" y="1065005"/>
                </a:lnTo>
                <a:lnTo>
                  <a:pt x="152883" y="1082737"/>
                </a:lnTo>
                <a:lnTo>
                  <a:pt x="157908" y="1100734"/>
                </a:lnTo>
                <a:lnTo>
                  <a:pt x="163992" y="1118202"/>
                </a:lnTo>
                <a:lnTo>
                  <a:pt x="169811" y="1135405"/>
                </a:lnTo>
                <a:lnTo>
                  <a:pt x="176424" y="1152608"/>
                </a:lnTo>
                <a:lnTo>
                  <a:pt x="183301" y="1169547"/>
                </a:lnTo>
                <a:lnTo>
                  <a:pt x="190707" y="1186485"/>
                </a:lnTo>
                <a:lnTo>
                  <a:pt x="198377" y="1203159"/>
                </a:lnTo>
                <a:lnTo>
                  <a:pt x="206577" y="1219568"/>
                </a:lnTo>
                <a:lnTo>
                  <a:pt x="215041" y="1235448"/>
                </a:lnTo>
                <a:lnTo>
                  <a:pt x="224034" y="1251592"/>
                </a:lnTo>
                <a:lnTo>
                  <a:pt x="233027" y="1267208"/>
                </a:lnTo>
                <a:lnTo>
                  <a:pt x="242814" y="1282558"/>
                </a:lnTo>
                <a:lnTo>
                  <a:pt x="252865" y="1297644"/>
                </a:lnTo>
                <a:lnTo>
                  <a:pt x="263181" y="1312200"/>
                </a:lnTo>
                <a:lnTo>
                  <a:pt x="273761" y="1327021"/>
                </a:lnTo>
                <a:lnTo>
                  <a:pt x="284870" y="1341578"/>
                </a:lnTo>
                <a:lnTo>
                  <a:pt x="295979" y="1355605"/>
                </a:lnTo>
                <a:lnTo>
                  <a:pt x="307617" y="1369368"/>
                </a:lnTo>
                <a:lnTo>
                  <a:pt x="319784" y="1382865"/>
                </a:lnTo>
                <a:lnTo>
                  <a:pt x="332216" y="1396099"/>
                </a:lnTo>
                <a:lnTo>
                  <a:pt x="344648" y="1408803"/>
                </a:lnTo>
                <a:lnTo>
                  <a:pt x="357608" y="1421771"/>
                </a:lnTo>
                <a:lnTo>
                  <a:pt x="371098" y="1433946"/>
                </a:lnTo>
                <a:lnTo>
                  <a:pt x="384588" y="1445855"/>
                </a:lnTo>
                <a:lnTo>
                  <a:pt x="398342" y="1457501"/>
                </a:lnTo>
                <a:lnTo>
                  <a:pt x="412361" y="1469146"/>
                </a:lnTo>
                <a:lnTo>
                  <a:pt x="426379" y="1479997"/>
                </a:lnTo>
                <a:lnTo>
                  <a:pt x="441192" y="1490848"/>
                </a:lnTo>
                <a:lnTo>
                  <a:pt x="456268" y="1501170"/>
                </a:lnTo>
                <a:lnTo>
                  <a:pt x="471345" y="1511227"/>
                </a:lnTo>
                <a:lnTo>
                  <a:pt x="486686" y="1520490"/>
                </a:lnTo>
                <a:lnTo>
                  <a:pt x="502292" y="1530018"/>
                </a:lnTo>
                <a:lnTo>
                  <a:pt x="517898" y="1538752"/>
                </a:lnTo>
                <a:lnTo>
                  <a:pt x="534297" y="1547221"/>
                </a:lnTo>
                <a:lnTo>
                  <a:pt x="550432" y="1555426"/>
                </a:lnTo>
                <a:lnTo>
                  <a:pt x="567095" y="1563101"/>
                </a:lnTo>
                <a:lnTo>
                  <a:pt x="583759" y="1570512"/>
                </a:lnTo>
                <a:lnTo>
                  <a:pt x="600687" y="1577393"/>
                </a:lnTo>
                <a:lnTo>
                  <a:pt x="617880" y="1583745"/>
                </a:lnTo>
                <a:lnTo>
                  <a:pt x="635337" y="1590097"/>
                </a:lnTo>
                <a:lnTo>
                  <a:pt x="653059" y="1595655"/>
                </a:lnTo>
                <a:lnTo>
                  <a:pt x="670516" y="1601213"/>
                </a:lnTo>
                <a:lnTo>
                  <a:pt x="688502" y="1605712"/>
                </a:lnTo>
                <a:lnTo>
                  <a:pt x="706489" y="1610476"/>
                </a:lnTo>
                <a:lnTo>
                  <a:pt x="725004" y="1614181"/>
                </a:lnTo>
                <a:lnTo>
                  <a:pt x="743255" y="1618151"/>
                </a:lnTo>
                <a:lnTo>
                  <a:pt x="762034" y="1620798"/>
                </a:lnTo>
                <a:lnTo>
                  <a:pt x="780550" y="1623709"/>
                </a:lnTo>
                <a:lnTo>
                  <a:pt x="799594" y="1625826"/>
                </a:lnTo>
                <a:lnTo>
                  <a:pt x="818374" y="1627414"/>
                </a:lnTo>
                <a:lnTo>
                  <a:pt x="837683" y="1628738"/>
                </a:lnTo>
                <a:lnTo>
                  <a:pt x="856991" y="1629267"/>
                </a:lnTo>
                <a:lnTo>
                  <a:pt x="876300" y="1629532"/>
                </a:lnTo>
                <a:lnTo>
                  <a:pt x="895873" y="1629267"/>
                </a:lnTo>
                <a:lnTo>
                  <a:pt x="914918" y="1628738"/>
                </a:lnTo>
                <a:lnTo>
                  <a:pt x="933962" y="1627414"/>
                </a:lnTo>
                <a:lnTo>
                  <a:pt x="953271" y="1625826"/>
                </a:lnTo>
                <a:lnTo>
                  <a:pt x="972050" y="1623709"/>
                </a:lnTo>
                <a:lnTo>
                  <a:pt x="990830" y="1620798"/>
                </a:lnTo>
                <a:lnTo>
                  <a:pt x="1009345" y="1618151"/>
                </a:lnTo>
                <a:lnTo>
                  <a:pt x="1027861" y="1614181"/>
                </a:lnTo>
                <a:lnTo>
                  <a:pt x="1045847" y="1610476"/>
                </a:lnTo>
                <a:lnTo>
                  <a:pt x="1064098" y="1605712"/>
                </a:lnTo>
                <a:lnTo>
                  <a:pt x="1082084" y="1601213"/>
                </a:lnTo>
                <a:lnTo>
                  <a:pt x="1099806" y="1595655"/>
                </a:lnTo>
                <a:lnTo>
                  <a:pt x="1117263" y="1590097"/>
                </a:lnTo>
                <a:lnTo>
                  <a:pt x="1134720" y="1583745"/>
                </a:lnTo>
                <a:lnTo>
                  <a:pt x="1151913" y="1577393"/>
                </a:lnTo>
                <a:lnTo>
                  <a:pt x="1168841" y="1570512"/>
                </a:lnTo>
                <a:lnTo>
                  <a:pt x="1185769" y="1563101"/>
                </a:lnTo>
                <a:lnTo>
                  <a:pt x="1201904" y="1555426"/>
                </a:lnTo>
                <a:lnTo>
                  <a:pt x="1218568" y="1547221"/>
                </a:lnTo>
                <a:lnTo>
                  <a:pt x="1234702" y="1538752"/>
                </a:lnTo>
                <a:lnTo>
                  <a:pt x="1250573" y="1530018"/>
                </a:lnTo>
                <a:lnTo>
                  <a:pt x="1265914" y="1520490"/>
                </a:lnTo>
                <a:lnTo>
                  <a:pt x="1281255" y="1511227"/>
                </a:lnTo>
                <a:lnTo>
                  <a:pt x="1296596" y="1501170"/>
                </a:lnTo>
                <a:lnTo>
                  <a:pt x="1311408" y="1490848"/>
                </a:lnTo>
                <a:lnTo>
                  <a:pt x="1325956" y="1479997"/>
                </a:lnTo>
                <a:lnTo>
                  <a:pt x="1340504" y="1469146"/>
                </a:lnTo>
                <a:lnTo>
                  <a:pt x="1354522" y="1457501"/>
                </a:lnTo>
                <a:lnTo>
                  <a:pt x="1368277" y="1445855"/>
                </a:lnTo>
                <a:lnTo>
                  <a:pt x="1381766" y="1433946"/>
                </a:lnTo>
                <a:lnTo>
                  <a:pt x="1394991" y="1421771"/>
                </a:lnTo>
                <a:lnTo>
                  <a:pt x="1407952" y="1408803"/>
                </a:lnTo>
                <a:lnTo>
                  <a:pt x="1420384" y="1396099"/>
                </a:lnTo>
                <a:lnTo>
                  <a:pt x="1432815" y="1382865"/>
                </a:lnTo>
                <a:lnTo>
                  <a:pt x="1444718" y="1369368"/>
                </a:lnTo>
                <a:lnTo>
                  <a:pt x="1456356" y="1355605"/>
                </a:lnTo>
                <a:lnTo>
                  <a:pt x="1467730" y="1341578"/>
                </a:lnTo>
                <a:lnTo>
                  <a:pt x="1479104" y="1327021"/>
                </a:lnTo>
                <a:lnTo>
                  <a:pt x="1489684" y="1312200"/>
                </a:lnTo>
                <a:lnTo>
                  <a:pt x="1499735" y="1297644"/>
                </a:lnTo>
                <a:lnTo>
                  <a:pt x="1509786" y="1282558"/>
                </a:lnTo>
                <a:lnTo>
                  <a:pt x="1519308" y="1267208"/>
                </a:lnTo>
                <a:lnTo>
                  <a:pt x="1528830" y="1251592"/>
                </a:lnTo>
                <a:lnTo>
                  <a:pt x="1537559" y="1235448"/>
                </a:lnTo>
                <a:lnTo>
                  <a:pt x="1546023" y="1219568"/>
                </a:lnTo>
                <a:lnTo>
                  <a:pt x="1554223" y="1203159"/>
                </a:lnTo>
                <a:lnTo>
                  <a:pt x="1561893" y="1186485"/>
                </a:lnTo>
                <a:lnTo>
                  <a:pt x="1569299" y="1169547"/>
                </a:lnTo>
                <a:lnTo>
                  <a:pt x="1576176" y="1152608"/>
                </a:lnTo>
                <a:lnTo>
                  <a:pt x="1582789" y="1135405"/>
                </a:lnTo>
                <a:lnTo>
                  <a:pt x="1588873" y="1118202"/>
                </a:lnTo>
                <a:lnTo>
                  <a:pt x="1594692" y="1100734"/>
                </a:lnTo>
                <a:lnTo>
                  <a:pt x="1599982" y="1082737"/>
                </a:lnTo>
                <a:lnTo>
                  <a:pt x="1604743" y="1065005"/>
                </a:lnTo>
                <a:lnTo>
                  <a:pt x="1608975" y="1046743"/>
                </a:lnTo>
                <a:lnTo>
                  <a:pt x="1613207" y="1028481"/>
                </a:lnTo>
                <a:lnTo>
                  <a:pt x="1616645" y="1009955"/>
                </a:lnTo>
                <a:lnTo>
                  <a:pt x="1619555" y="991428"/>
                </a:lnTo>
                <a:lnTo>
                  <a:pt x="1622464" y="972637"/>
                </a:lnTo>
                <a:lnTo>
                  <a:pt x="1624581" y="953846"/>
                </a:lnTo>
                <a:lnTo>
                  <a:pt x="1626168" y="934791"/>
                </a:lnTo>
                <a:lnTo>
                  <a:pt x="1627490" y="915735"/>
                </a:lnTo>
                <a:lnTo>
                  <a:pt x="1628019" y="896414"/>
                </a:lnTo>
                <a:lnTo>
                  <a:pt x="1628548" y="877094"/>
                </a:lnTo>
                <a:lnTo>
                  <a:pt x="1628019" y="857509"/>
                </a:lnTo>
                <a:lnTo>
                  <a:pt x="1627490" y="838189"/>
                </a:lnTo>
                <a:lnTo>
                  <a:pt x="1626168" y="819133"/>
                </a:lnTo>
                <a:lnTo>
                  <a:pt x="1624581" y="800342"/>
                </a:lnTo>
                <a:lnTo>
                  <a:pt x="1622464" y="781551"/>
                </a:lnTo>
                <a:lnTo>
                  <a:pt x="1619555" y="762495"/>
                </a:lnTo>
                <a:lnTo>
                  <a:pt x="1616645" y="743704"/>
                </a:lnTo>
                <a:lnTo>
                  <a:pt x="1613207" y="725707"/>
                </a:lnTo>
                <a:lnTo>
                  <a:pt x="1608975" y="707180"/>
                </a:lnTo>
                <a:lnTo>
                  <a:pt x="1604743" y="689183"/>
                </a:lnTo>
                <a:lnTo>
                  <a:pt x="1599982" y="670921"/>
                </a:lnTo>
                <a:lnTo>
                  <a:pt x="1594692" y="653454"/>
                </a:lnTo>
                <a:lnTo>
                  <a:pt x="1588873" y="635986"/>
                </a:lnTo>
                <a:lnTo>
                  <a:pt x="1582789" y="618253"/>
                </a:lnTo>
                <a:lnTo>
                  <a:pt x="1576176" y="601315"/>
                </a:lnTo>
                <a:lnTo>
                  <a:pt x="1569299" y="584112"/>
                </a:lnTo>
                <a:lnTo>
                  <a:pt x="1561893" y="567438"/>
                </a:lnTo>
                <a:lnTo>
                  <a:pt x="1554223" y="551029"/>
                </a:lnTo>
                <a:lnTo>
                  <a:pt x="1546023" y="534620"/>
                </a:lnTo>
                <a:lnTo>
                  <a:pt x="1537559" y="518740"/>
                </a:lnTo>
                <a:lnTo>
                  <a:pt x="1528830" y="502596"/>
                </a:lnTo>
                <a:lnTo>
                  <a:pt x="1519308" y="486980"/>
                </a:lnTo>
                <a:lnTo>
                  <a:pt x="1509786" y="471630"/>
                </a:lnTo>
                <a:lnTo>
                  <a:pt x="1499735" y="456544"/>
                </a:lnTo>
                <a:lnTo>
                  <a:pt x="1489684" y="441458"/>
                </a:lnTo>
                <a:lnTo>
                  <a:pt x="1479104" y="427167"/>
                </a:lnTo>
                <a:lnTo>
                  <a:pt x="1467730" y="412610"/>
                </a:lnTo>
                <a:lnTo>
                  <a:pt x="1456356" y="398583"/>
                </a:lnTo>
                <a:lnTo>
                  <a:pt x="1444718" y="384820"/>
                </a:lnTo>
                <a:lnTo>
                  <a:pt x="1432815" y="371323"/>
                </a:lnTo>
                <a:lnTo>
                  <a:pt x="1420384" y="358089"/>
                </a:lnTo>
                <a:lnTo>
                  <a:pt x="1407952" y="344856"/>
                </a:lnTo>
                <a:lnTo>
                  <a:pt x="1394991" y="332417"/>
                </a:lnTo>
                <a:lnTo>
                  <a:pt x="1381766" y="320243"/>
                </a:lnTo>
                <a:lnTo>
                  <a:pt x="1368277" y="308333"/>
                </a:lnTo>
                <a:lnTo>
                  <a:pt x="1354522" y="296423"/>
                </a:lnTo>
                <a:lnTo>
                  <a:pt x="1340504" y="285042"/>
                </a:lnTo>
                <a:lnTo>
                  <a:pt x="1325956" y="274191"/>
                </a:lnTo>
                <a:lnTo>
                  <a:pt x="1311408" y="263340"/>
                </a:lnTo>
                <a:lnTo>
                  <a:pt x="1296596" y="253018"/>
                </a:lnTo>
                <a:lnTo>
                  <a:pt x="1281255" y="242961"/>
                </a:lnTo>
                <a:lnTo>
                  <a:pt x="1265914" y="233698"/>
                </a:lnTo>
                <a:lnTo>
                  <a:pt x="1250573" y="224170"/>
                </a:lnTo>
                <a:lnTo>
                  <a:pt x="1234702" y="215436"/>
                </a:lnTo>
                <a:lnTo>
                  <a:pt x="1218568" y="206967"/>
                </a:lnTo>
                <a:lnTo>
                  <a:pt x="1201904" y="198762"/>
                </a:lnTo>
                <a:lnTo>
                  <a:pt x="1185769" y="191087"/>
                </a:lnTo>
                <a:lnTo>
                  <a:pt x="1168841" y="183412"/>
                </a:lnTo>
                <a:lnTo>
                  <a:pt x="1151913" y="176530"/>
                </a:lnTo>
                <a:lnTo>
                  <a:pt x="1134720" y="169914"/>
                </a:lnTo>
                <a:lnTo>
                  <a:pt x="1117263" y="164091"/>
                </a:lnTo>
                <a:lnTo>
                  <a:pt x="1099806" y="158269"/>
                </a:lnTo>
                <a:lnTo>
                  <a:pt x="1082084" y="152975"/>
                </a:lnTo>
                <a:lnTo>
                  <a:pt x="1064098" y="147947"/>
                </a:lnTo>
                <a:lnTo>
                  <a:pt x="1045847" y="143712"/>
                </a:lnTo>
                <a:lnTo>
                  <a:pt x="1027861" y="139478"/>
                </a:lnTo>
                <a:lnTo>
                  <a:pt x="1009345" y="136037"/>
                </a:lnTo>
                <a:lnTo>
                  <a:pt x="990830" y="132861"/>
                </a:lnTo>
                <a:lnTo>
                  <a:pt x="972050" y="130479"/>
                </a:lnTo>
                <a:lnTo>
                  <a:pt x="953271" y="128362"/>
                </a:lnTo>
                <a:lnTo>
                  <a:pt x="933962" y="126774"/>
                </a:lnTo>
                <a:lnTo>
                  <a:pt x="914918" y="125450"/>
                </a:lnTo>
                <a:lnTo>
                  <a:pt x="895873" y="124392"/>
                </a:lnTo>
                <a:lnTo>
                  <a:pt x="876300" y="124392"/>
                </a:lnTo>
                <a:lnTo>
                  <a:pt x="856991" y="124392"/>
                </a:lnTo>
                <a:close/>
                <a:moveTo>
                  <a:pt x="876300" y="0"/>
                </a:moveTo>
                <a:lnTo>
                  <a:pt x="899048" y="265"/>
                </a:lnTo>
                <a:lnTo>
                  <a:pt x="921266" y="1323"/>
                </a:lnTo>
                <a:lnTo>
                  <a:pt x="943749" y="2382"/>
                </a:lnTo>
                <a:lnTo>
                  <a:pt x="965702" y="4764"/>
                </a:lnTo>
                <a:lnTo>
                  <a:pt x="987656" y="7146"/>
                </a:lnTo>
                <a:lnTo>
                  <a:pt x="1009610" y="10057"/>
                </a:lnTo>
                <a:lnTo>
                  <a:pt x="1031299" y="13763"/>
                </a:lnTo>
                <a:lnTo>
                  <a:pt x="1052724" y="17997"/>
                </a:lnTo>
                <a:lnTo>
                  <a:pt x="1074149" y="22496"/>
                </a:lnTo>
                <a:lnTo>
                  <a:pt x="1095045" y="27525"/>
                </a:lnTo>
                <a:lnTo>
                  <a:pt x="1115940" y="33348"/>
                </a:lnTo>
                <a:lnTo>
                  <a:pt x="1136572" y="39435"/>
                </a:lnTo>
                <a:lnTo>
                  <a:pt x="1157203" y="46051"/>
                </a:lnTo>
                <a:lnTo>
                  <a:pt x="1177305" y="53197"/>
                </a:lnTo>
                <a:lnTo>
                  <a:pt x="1197407" y="60873"/>
                </a:lnTo>
                <a:lnTo>
                  <a:pt x="1216981" y="69077"/>
                </a:lnTo>
                <a:lnTo>
                  <a:pt x="1236818" y="77811"/>
                </a:lnTo>
                <a:lnTo>
                  <a:pt x="1255863" y="86545"/>
                </a:lnTo>
                <a:lnTo>
                  <a:pt x="1274907" y="96337"/>
                </a:lnTo>
                <a:lnTo>
                  <a:pt x="1293687" y="105865"/>
                </a:lnTo>
                <a:lnTo>
                  <a:pt x="1312202" y="116452"/>
                </a:lnTo>
                <a:lnTo>
                  <a:pt x="1330453" y="127303"/>
                </a:lnTo>
                <a:lnTo>
                  <a:pt x="1348439" y="138154"/>
                </a:lnTo>
                <a:lnTo>
                  <a:pt x="1365896" y="149799"/>
                </a:lnTo>
                <a:lnTo>
                  <a:pt x="1383353" y="162239"/>
                </a:lnTo>
                <a:lnTo>
                  <a:pt x="1400282" y="174413"/>
                </a:lnTo>
                <a:lnTo>
                  <a:pt x="1416945" y="187117"/>
                </a:lnTo>
                <a:lnTo>
                  <a:pt x="1433609" y="200615"/>
                </a:lnTo>
                <a:lnTo>
                  <a:pt x="1449479" y="214113"/>
                </a:lnTo>
                <a:lnTo>
                  <a:pt x="1465085" y="228404"/>
                </a:lnTo>
                <a:lnTo>
                  <a:pt x="1480426" y="242432"/>
                </a:lnTo>
                <a:lnTo>
                  <a:pt x="1495503" y="257253"/>
                </a:lnTo>
                <a:lnTo>
                  <a:pt x="1510315" y="272074"/>
                </a:lnTo>
                <a:lnTo>
                  <a:pt x="1524863" y="287424"/>
                </a:lnTo>
                <a:lnTo>
                  <a:pt x="1538881" y="303569"/>
                </a:lnTo>
                <a:lnTo>
                  <a:pt x="1552371" y="319449"/>
                </a:lnTo>
                <a:lnTo>
                  <a:pt x="1565596" y="335858"/>
                </a:lnTo>
                <a:lnTo>
                  <a:pt x="1578292" y="352796"/>
                </a:lnTo>
                <a:lnTo>
                  <a:pt x="1590724" y="369735"/>
                </a:lnTo>
                <a:lnTo>
                  <a:pt x="1602627" y="386938"/>
                </a:lnTo>
                <a:lnTo>
                  <a:pt x="1614265" y="404935"/>
                </a:lnTo>
                <a:lnTo>
                  <a:pt x="1625639" y="422667"/>
                </a:lnTo>
                <a:lnTo>
                  <a:pt x="1636219" y="440929"/>
                </a:lnTo>
                <a:lnTo>
                  <a:pt x="1646534" y="459455"/>
                </a:lnTo>
                <a:lnTo>
                  <a:pt x="1656585" y="478247"/>
                </a:lnTo>
                <a:lnTo>
                  <a:pt x="1666108" y="497038"/>
                </a:lnTo>
                <a:lnTo>
                  <a:pt x="1675101" y="516358"/>
                </a:lnTo>
                <a:lnTo>
                  <a:pt x="1683565" y="535943"/>
                </a:lnTo>
                <a:lnTo>
                  <a:pt x="1691764" y="555528"/>
                </a:lnTo>
                <a:lnTo>
                  <a:pt x="1699170" y="575643"/>
                </a:lnTo>
                <a:lnTo>
                  <a:pt x="1706577" y="596022"/>
                </a:lnTo>
                <a:lnTo>
                  <a:pt x="1712925" y="616401"/>
                </a:lnTo>
                <a:lnTo>
                  <a:pt x="1719273" y="637309"/>
                </a:lnTo>
                <a:lnTo>
                  <a:pt x="1725092" y="658218"/>
                </a:lnTo>
                <a:lnTo>
                  <a:pt x="1730382" y="679126"/>
                </a:lnTo>
                <a:lnTo>
                  <a:pt x="1734614" y="700564"/>
                </a:lnTo>
                <a:lnTo>
                  <a:pt x="1739111" y="721737"/>
                </a:lnTo>
                <a:lnTo>
                  <a:pt x="1742549" y="743439"/>
                </a:lnTo>
                <a:lnTo>
                  <a:pt x="1745723" y="765406"/>
                </a:lnTo>
                <a:lnTo>
                  <a:pt x="1748104" y="787373"/>
                </a:lnTo>
                <a:lnTo>
                  <a:pt x="1749955" y="809605"/>
                </a:lnTo>
                <a:lnTo>
                  <a:pt x="1751542" y="831837"/>
                </a:lnTo>
                <a:lnTo>
                  <a:pt x="1752336" y="854598"/>
                </a:lnTo>
                <a:lnTo>
                  <a:pt x="1752600" y="877094"/>
                </a:lnTo>
                <a:lnTo>
                  <a:pt x="1752336" y="899590"/>
                </a:lnTo>
                <a:lnTo>
                  <a:pt x="1751542" y="922351"/>
                </a:lnTo>
                <a:lnTo>
                  <a:pt x="1749955" y="944583"/>
                </a:lnTo>
                <a:lnTo>
                  <a:pt x="1748104" y="966550"/>
                </a:lnTo>
                <a:lnTo>
                  <a:pt x="1745723" y="988782"/>
                </a:lnTo>
                <a:lnTo>
                  <a:pt x="1742549" y="1010220"/>
                </a:lnTo>
                <a:lnTo>
                  <a:pt x="1739111" y="1031922"/>
                </a:lnTo>
                <a:lnTo>
                  <a:pt x="1734614" y="1053624"/>
                </a:lnTo>
                <a:lnTo>
                  <a:pt x="1730382" y="1075062"/>
                </a:lnTo>
                <a:lnTo>
                  <a:pt x="1725092" y="1095970"/>
                </a:lnTo>
                <a:lnTo>
                  <a:pt x="1719273" y="1116879"/>
                </a:lnTo>
                <a:lnTo>
                  <a:pt x="1712925" y="1137523"/>
                </a:lnTo>
                <a:lnTo>
                  <a:pt x="1706577" y="1157902"/>
                </a:lnTo>
                <a:lnTo>
                  <a:pt x="1699170" y="1178016"/>
                </a:lnTo>
                <a:lnTo>
                  <a:pt x="1691764" y="1198130"/>
                </a:lnTo>
                <a:lnTo>
                  <a:pt x="1683565" y="1217980"/>
                </a:lnTo>
                <a:lnTo>
                  <a:pt x="1675101" y="1237565"/>
                </a:lnTo>
                <a:lnTo>
                  <a:pt x="1666108" y="1256886"/>
                </a:lnTo>
                <a:lnTo>
                  <a:pt x="1656585" y="1275941"/>
                </a:lnTo>
                <a:lnTo>
                  <a:pt x="1646534" y="1294733"/>
                </a:lnTo>
                <a:lnTo>
                  <a:pt x="1636219" y="1313259"/>
                </a:lnTo>
                <a:lnTo>
                  <a:pt x="1625639" y="1331521"/>
                </a:lnTo>
                <a:lnTo>
                  <a:pt x="1614265" y="1349253"/>
                </a:lnTo>
                <a:lnTo>
                  <a:pt x="1602627" y="1366986"/>
                </a:lnTo>
                <a:lnTo>
                  <a:pt x="1590724" y="1384453"/>
                </a:lnTo>
                <a:lnTo>
                  <a:pt x="1578292" y="1401392"/>
                </a:lnTo>
                <a:lnTo>
                  <a:pt x="1565596" y="1418066"/>
                </a:lnTo>
                <a:lnTo>
                  <a:pt x="1552371" y="1434475"/>
                </a:lnTo>
                <a:lnTo>
                  <a:pt x="1538881" y="1450619"/>
                </a:lnTo>
                <a:lnTo>
                  <a:pt x="1524863" y="1466234"/>
                </a:lnTo>
                <a:lnTo>
                  <a:pt x="1510315" y="1481585"/>
                </a:lnTo>
                <a:lnTo>
                  <a:pt x="1495503" y="1496671"/>
                </a:lnTo>
                <a:lnTo>
                  <a:pt x="1480426" y="1511492"/>
                </a:lnTo>
                <a:lnTo>
                  <a:pt x="1465085" y="1525784"/>
                </a:lnTo>
                <a:lnTo>
                  <a:pt x="1449479" y="1540075"/>
                </a:lnTo>
                <a:lnTo>
                  <a:pt x="1433609" y="1553573"/>
                </a:lnTo>
                <a:lnTo>
                  <a:pt x="1416945" y="1566542"/>
                </a:lnTo>
                <a:lnTo>
                  <a:pt x="1400282" y="1579510"/>
                </a:lnTo>
                <a:lnTo>
                  <a:pt x="1383353" y="1591949"/>
                </a:lnTo>
                <a:lnTo>
                  <a:pt x="1365896" y="1603859"/>
                </a:lnTo>
                <a:lnTo>
                  <a:pt x="1348439" y="1615505"/>
                </a:lnTo>
                <a:lnTo>
                  <a:pt x="1330453" y="1626885"/>
                </a:lnTo>
                <a:lnTo>
                  <a:pt x="1312202" y="1637472"/>
                </a:lnTo>
                <a:lnTo>
                  <a:pt x="1293687" y="1647793"/>
                </a:lnTo>
                <a:lnTo>
                  <a:pt x="1274907" y="1657851"/>
                </a:lnTo>
                <a:lnTo>
                  <a:pt x="1255863" y="1667379"/>
                </a:lnTo>
                <a:lnTo>
                  <a:pt x="1236818" y="1676377"/>
                </a:lnTo>
                <a:lnTo>
                  <a:pt x="1216981" y="1684846"/>
                </a:lnTo>
                <a:lnTo>
                  <a:pt x="1197407" y="1693051"/>
                </a:lnTo>
                <a:lnTo>
                  <a:pt x="1177305" y="1700726"/>
                </a:lnTo>
                <a:lnTo>
                  <a:pt x="1157203" y="1707607"/>
                </a:lnTo>
                <a:lnTo>
                  <a:pt x="1136572" y="1714753"/>
                </a:lnTo>
                <a:lnTo>
                  <a:pt x="1115940" y="1720576"/>
                </a:lnTo>
                <a:lnTo>
                  <a:pt x="1095045" y="1726134"/>
                </a:lnTo>
                <a:lnTo>
                  <a:pt x="1074149" y="1731427"/>
                </a:lnTo>
                <a:lnTo>
                  <a:pt x="1052724" y="1736191"/>
                </a:lnTo>
                <a:lnTo>
                  <a:pt x="1031299" y="1740426"/>
                </a:lnTo>
                <a:lnTo>
                  <a:pt x="1009610" y="1743866"/>
                </a:lnTo>
                <a:lnTo>
                  <a:pt x="987656" y="1747042"/>
                </a:lnTo>
                <a:lnTo>
                  <a:pt x="965702" y="1749424"/>
                </a:lnTo>
                <a:lnTo>
                  <a:pt x="943749" y="1751277"/>
                </a:lnTo>
                <a:lnTo>
                  <a:pt x="921266" y="1752865"/>
                </a:lnTo>
                <a:lnTo>
                  <a:pt x="899048" y="1753923"/>
                </a:lnTo>
                <a:lnTo>
                  <a:pt x="876300" y="1754188"/>
                </a:lnTo>
                <a:lnTo>
                  <a:pt x="853817" y="1753923"/>
                </a:lnTo>
                <a:lnTo>
                  <a:pt x="831335" y="1752865"/>
                </a:lnTo>
                <a:lnTo>
                  <a:pt x="809116" y="1751277"/>
                </a:lnTo>
                <a:lnTo>
                  <a:pt x="786898" y="1749424"/>
                </a:lnTo>
                <a:lnTo>
                  <a:pt x="764944" y="1747042"/>
                </a:lnTo>
                <a:lnTo>
                  <a:pt x="742990" y="1743866"/>
                </a:lnTo>
                <a:lnTo>
                  <a:pt x="721301" y="1740426"/>
                </a:lnTo>
                <a:lnTo>
                  <a:pt x="699876" y="1736191"/>
                </a:lnTo>
                <a:lnTo>
                  <a:pt x="678716" y="1731427"/>
                </a:lnTo>
                <a:lnTo>
                  <a:pt x="657820" y="1726134"/>
                </a:lnTo>
                <a:lnTo>
                  <a:pt x="636660" y="1720576"/>
                </a:lnTo>
                <a:lnTo>
                  <a:pt x="616028" y="1714753"/>
                </a:lnTo>
                <a:lnTo>
                  <a:pt x="595662" y="1707607"/>
                </a:lnTo>
                <a:lnTo>
                  <a:pt x="575295" y="1700726"/>
                </a:lnTo>
                <a:lnTo>
                  <a:pt x="555193" y="1693051"/>
                </a:lnTo>
                <a:lnTo>
                  <a:pt x="535619" y="1684846"/>
                </a:lnTo>
                <a:lnTo>
                  <a:pt x="516046" y="1676377"/>
                </a:lnTo>
                <a:lnTo>
                  <a:pt x="496737" y="1667379"/>
                </a:lnTo>
                <a:lnTo>
                  <a:pt x="477958" y="1657851"/>
                </a:lnTo>
                <a:lnTo>
                  <a:pt x="458913" y="1647793"/>
                </a:lnTo>
                <a:lnTo>
                  <a:pt x="440663" y="1637472"/>
                </a:lnTo>
                <a:lnTo>
                  <a:pt x="422412" y="1626885"/>
                </a:lnTo>
                <a:lnTo>
                  <a:pt x="404161" y="1615505"/>
                </a:lnTo>
                <a:lnTo>
                  <a:pt x="386704" y="1603859"/>
                </a:lnTo>
                <a:lnTo>
                  <a:pt x="369511" y="1591949"/>
                </a:lnTo>
                <a:lnTo>
                  <a:pt x="352318" y="1579510"/>
                </a:lnTo>
                <a:lnTo>
                  <a:pt x="335655" y="1566542"/>
                </a:lnTo>
                <a:lnTo>
                  <a:pt x="319255" y="1553573"/>
                </a:lnTo>
                <a:lnTo>
                  <a:pt x="303121" y="1540075"/>
                </a:lnTo>
                <a:lnTo>
                  <a:pt x="287251" y="1525784"/>
                </a:lnTo>
                <a:lnTo>
                  <a:pt x="271909" y="1511492"/>
                </a:lnTo>
                <a:lnTo>
                  <a:pt x="256833" y="1496671"/>
                </a:lnTo>
                <a:lnTo>
                  <a:pt x="242285" y="1481585"/>
                </a:lnTo>
                <a:lnTo>
                  <a:pt x="227737" y="1466234"/>
                </a:lnTo>
                <a:lnTo>
                  <a:pt x="213983" y="1450619"/>
                </a:lnTo>
                <a:lnTo>
                  <a:pt x="200229" y="1434475"/>
                </a:lnTo>
                <a:lnTo>
                  <a:pt x="187004" y="1418066"/>
                </a:lnTo>
                <a:lnTo>
                  <a:pt x="174308" y="1401392"/>
                </a:lnTo>
                <a:lnTo>
                  <a:pt x="161876" y="1384453"/>
                </a:lnTo>
                <a:lnTo>
                  <a:pt x="149709" y="1366986"/>
                </a:lnTo>
                <a:lnTo>
                  <a:pt x="138071" y="1349253"/>
                </a:lnTo>
                <a:lnTo>
                  <a:pt x="126961" y="1331521"/>
                </a:lnTo>
                <a:lnTo>
                  <a:pt x="116117" y="1313259"/>
                </a:lnTo>
                <a:lnTo>
                  <a:pt x="105801" y="1294733"/>
                </a:lnTo>
                <a:lnTo>
                  <a:pt x="95750" y="1275941"/>
                </a:lnTo>
                <a:lnTo>
                  <a:pt x="86492" y="1256886"/>
                </a:lnTo>
                <a:lnTo>
                  <a:pt x="77499" y="1237565"/>
                </a:lnTo>
                <a:lnTo>
                  <a:pt x="69035" y="1217980"/>
                </a:lnTo>
                <a:lnTo>
                  <a:pt x="60836" y="1198130"/>
                </a:lnTo>
                <a:lnTo>
                  <a:pt x="53165" y="1178016"/>
                </a:lnTo>
                <a:lnTo>
                  <a:pt x="46023" y="1157902"/>
                </a:lnTo>
                <a:lnTo>
                  <a:pt x="39411" y="1137523"/>
                </a:lnTo>
                <a:lnTo>
                  <a:pt x="33327" y="1116879"/>
                </a:lnTo>
                <a:lnTo>
                  <a:pt x="27508" y="1095970"/>
                </a:lnTo>
                <a:lnTo>
                  <a:pt x="22483" y="1075062"/>
                </a:lnTo>
                <a:lnTo>
                  <a:pt x="17721" y="1053624"/>
                </a:lnTo>
                <a:lnTo>
                  <a:pt x="13754" y="1031922"/>
                </a:lnTo>
                <a:lnTo>
                  <a:pt x="10051" y="1010220"/>
                </a:lnTo>
                <a:lnTo>
                  <a:pt x="6877" y="988782"/>
                </a:lnTo>
                <a:lnTo>
                  <a:pt x="4496" y="966550"/>
                </a:lnTo>
                <a:lnTo>
                  <a:pt x="2380" y="944583"/>
                </a:lnTo>
                <a:lnTo>
                  <a:pt x="1322" y="922351"/>
                </a:lnTo>
                <a:lnTo>
                  <a:pt x="264" y="899590"/>
                </a:lnTo>
                <a:lnTo>
                  <a:pt x="0" y="877094"/>
                </a:lnTo>
                <a:lnTo>
                  <a:pt x="264" y="854598"/>
                </a:lnTo>
                <a:lnTo>
                  <a:pt x="1322" y="831837"/>
                </a:lnTo>
                <a:lnTo>
                  <a:pt x="2380" y="809605"/>
                </a:lnTo>
                <a:lnTo>
                  <a:pt x="4496" y="787373"/>
                </a:lnTo>
                <a:lnTo>
                  <a:pt x="6877" y="765406"/>
                </a:lnTo>
                <a:lnTo>
                  <a:pt x="10051" y="743439"/>
                </a:lnTo>
                <a:lnTo>
                  <a:pt x="13754" y="721737"/>
                </a:lnTo>
                <a:lnTo>
                  <a:pt x="17721" y="700564"/>
                </a:lnTo>
                <a:lnTo>
                  <a:pt x="22483" y="679126"/>
                </a:lnTo>
                <a:lnTo>
                  <a:pt x="27508" y="658218"/>
                </a:lnTo>
                <a:lnTo>
                  <a:pt x="33327" y="637309"/>
                </a:lnTo>
                <a:lnTo>
                  <a:pt x="39411" y="616401"/>
                </a:lnTo>
                <a:lnTo>
                  <a:pt x="46023" y="596022"/>
                </a:lnTo>
                <a:lnTo>
                  <a:pt x="53165" y="575643"/>
                </a:lnTo>
                <a:lnTo>
                  <a:pt x="60836" y="555528"/>
                </a:lnTo>
                <a:lnTo>
                  <a:pt x="69035" y="535943"/>
                </a:lnTo>
                <a:lnTo>
                  <a:pt x="77499" y="516358"/>
                </a:lnTo>
                <a:lnTo>
                  <a:pt x="86492" y="497038"/>
                </a:lnTo>
                <a:lnTo>
                  <a:pt x="95750" y="478247"/>
                </a:lnTo>
                <a:lnTo>
                  <a:pt x="105801" y="459455"/>
                </a:lnTo>
                <a:lnTo>
                  <a:pt x="116117" y="440929"/>
                </a:lnTo>
                <a:lnTo>
                  <a:pt x="126961" y="422667"/>
                </a:lnTo>
                <a:lnTo>
                  <a:pt x="138071" y="404935"/>
                </a:lnTo>
                <a:lnTo>
                  <a:pt x="149709" y="386938"/>
                </a:lnTo>
                <a:lnTo>
                  <a:pt x="161876" y="369735"/>
                </a:lnTo>
                <a:lnTo>
                  <a:pt x="174308" y="352796"/>
                </a:lnTo>
                <a:lnTo>
                  <a:pt x="187004" y="335858"/>
                </a:lnTo>
                <a:lnTo>
                  <a:pt x="200229" y="319449"/>
                </a:lnTo>
                <a:lnTo>
                  <a:pt x="213983" y="303569"/>
                </a:lnTo>
                <a:lnTo>
                  <a:pt x="227737" y="287424"/>
                </a:lnTo>
                <a:lnTo>
                  <a:pt x="242285" y="272074"/>
                </a:lnTo>
                <a:lnTo>
                  <a:pt x="256833" y="257253"/>
                </a:lnTo>
                <a:lnTo>
                  <a:pt x="271909" y="242432"/>
                </a:lnTo>
                <a:lnTo>
                  <a:pt x="287251" y="228404"/>
                </a:lnTo>
                <a:lnTo>
                  <a:pt x="303121" y="214113"/>
                </a:lnTo>
                <a:lnTo>
                  <a:pt x="319255" y="200615"/>
                </a:lnTo>
                <a:lnTo>
                  <a:pt x="335655" y="187117"/>
                </a:lnTo>
                <a:lnTo>
                  <a:pt x="352318" y="174413"/>
                </a:lnTo>
                <a:lnTo>
                  <a:pt x="369511" y="162239"/>
                </a:lnTo>
                <a:lnTo>
                  <a:pt x="386704" y="149799"/>
                </a:lnTo>
                <a:lnTo>
                  <a:pt x="404161" y="138154"/>
                </a:lnTo>
                <a:lnTo>
                  <a:pt x="422412" y="127303"/>
                </a:lnTo>
                <a:lnTo>
                  <a:pt x="440663" y="116452"/>
                </a:lnTo>
                <a:lnTo>
                  <a:pt x="458913" y="105865"/>
                </a:lnTo>
                <a:lnTo>
                  <a:pt x="477958" y="96337"/>
                </a:lnTo>
                <a:lnTo>
                  <a:pt x="496737" y="86545"/>
                </a:lnTo>
                <a:lnTo>
                  <a:pt x="516046" y="77811"/>
                </a:lnTo>
                <a:lnTo>
                  <a:pt x="535619" y="69077"/>
                </a:lnTo>
                <a:lnTo>
                  <a:pt x="555193" y="60873"/>
                </a:lnTo>
                <a:lnTo>
                  <a:pt x="575295" y="53197"/>
                </a:lnTo>
                <a:lnTo>
                  <a:pt x="595662" y="46051"/>
                </a:lnTo>
                <a:lnTo>
                  <a:pt x="616028" y="39435"/>
                </a:lnTo>
                <a:lnTo>
                  <a:pt x="636660" y="33348"/>
                </a:lnTo>
                <a:lnTo>
                  <a:pt x="657820" y="27525"/>
                </a:lnTo>
                <a:lnTo>
                  <a:pt x="678716" y="22496"/>
                </a:lnTo>
                <a:lnTo>
                  <a:pt x="699876" y="17997"/>
                </a:lnTo>
                <a:lnTo>
                  <a:pt x="721301" y="13763"/>
                </a:lnTo>
                <a:lnTo>
                  <a:pt x="742990" y="10057"/>
                </a:lnTo>
                <a:lnTo>
                  <a:pt x="764944" y="7146"/>
                </a:lnTo>
                <a:lnTo>
                  <a:pt x="786898" y="4764"/>
                </a:lnTo>
                <a:lnTo>
                  <a:pt x="809116" y="2382"/>
                </a:lnTo>
                <a:lnTo>
                  <a:pt x="831335" y="1323"/>
                </a:lnTo>
                <a:lnTo>
                  <a:pt x="853817" y="265"/>
                </a:lnTo>
                <a:lnTo>
                  <a:pt x="876300" y="0"/>
                </a:lnTo>
                <a:close/>
              </a:path>
            </a:pathLst>
          </a:custGeom>
          <a:solidFill>
            <a:srgbClr val="5A1B58">
              <a:alpha val="64000"/>
            </a:srgbClr>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latin typeface="Arial" charset="0"/>
              <a:cs typeface="宋体" charset="0"/>
            </a:endParaRPr>
          </a:p>
        </p:txBody>
      </p:sp>
      <p:cxnSp>
        <p:nvCxnSpPr>
          <p:cNvPr id="14" name="直接连接符 11"/>
          <p:cNvCxnSpPr/>
          <p:nvPr/>
        </p:nvCxnSpPr>
        <p:spPr>
          <a:xfrm flipV="1">
            <a:off x="2809875" y="2403475"/>
            <a:ext cx="1344613" cy="735013"/>
          </a:xfrm>
          <a:prstGeom prst="line">
            <a:avLst/>
          </a:prstGeom>
          <a:ln>
            <a:solidFill>
              <a:schemeClr val="tx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2"/>
          <p:cNvCxnSpPr/>
          <p:nvPr/>
        </p:nvCxnSpPr>
        <p:spPr>
          <a:xfrm>
            <a:off x="5200650" y="2411413"/>
            <a:ext cx="1346200" cy="446087"/>
          </a:xfrm>
          <a:prstGeom prst="line">
            <a:avLst/>
          </a:prstGeom>
          <a:ln>
            <a:solidFill>
              <a:schemeClr val="tx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3"/>
          <p:cNvCxnSpPr/>
          <p:nvPr/>
        </p:nvCxnSpPr>
        <p:spPr>
          <a:xfrm flipV="1">
            <a:off x="7613650" y="2146300"/>
            <a:ext cx="1185863" cy="703263"/>
          </a:xfrm>
          <a:prstGeom prst="line">
            <a:avLst/>
          </a:prstGeom>
          <a:ln>
            <a:solidFill>
              <a:schemeClr val="tx2">
                <a:lumMod val="75000"/>
              </a:schemeClr>
            </a:solidFill>
          </a:ln>
        </p:spPr>
        <p:style>
          <a:lnRef idx="1">
            <a:schemeClr val="accent1"/>
          </a:lnRef>
          <a:fillRef idx="0">
            <a:schemeClr val="accent1"/>
          </a:fillRef>
          <a:effectRef idx="0">
            <a:schemeClr val="accent1"/>
          </a:effectRef>
          <a:fontRef idx="minor">
            <a:schemeClr val="tx1"/>
          </a:fontRef>
        </p:style>
      </p:cxnSp>
      <p:sp>
        <p:nvSpPr>
          <p:cNvPr id="32782" name="文本框 16"/>
          <p:cNvSpPr txBox="1">
            <a:spLocks noChangeArrowheads="1"/>
          </p:cNvSpPr>
          <p:nvPr/>
        </p:nvSpPr>
        <p:spPr bwMode="auto">
          <a:xfrm>
            <a:off x="1200150" y="1652588"/>
            <a:ext cx="2519363" cy="830262"/>
          </a:xfrm>
          <a:prstGeom prst="rect">
            <a:avLst/>
          </a:prstGeom>
          <a:noFill/>
          <a:ln w="9525">
            <a:noFill/>
            <a:miter lim="800000"/>
            <a:headEnd/>
            <a:tailEnd/>
          </a:ln>
        </p:spPr>
        <p:txBody>
          <a:bodyPr>
            <a:spAutoFit/>
          </a:bodyPr>
          <a:lstStyle/>
          <a:p>
            <a:pPr eaLnBrk="1" hangingPunct="1">
              <a:lnSpc>
                <a:spcPct val="150000"/>
              </a:lnSpc>
            </a:pPr>
            <a:r>
              <a:rPr lang="zh-CN" altLang="en-US" sz="1600" b="1">
                <a:latin typeface="微软雅黑" pitchFamily="34" charset="-122"/>
                <a:ea typeface="微软雅黑" pitchFamily="34" charset="-122"/>
              </a:rPr>
              <a:t>帝国主义是过度的资本主义，是垂死的资本主义？</a:t>
            </a:r>
          </a:p>
        </p:txBody>
      </p:sp>
      <p:sp>
        <p:nvSpPr>
          <p:cNvPr id="32783" name="文本框 17"/>
          <p:cNvSpPr txBox="1">
            <a:spLocks noChangeArrowheads="1"/>
          </p:cNvSpPr>
          <p:nvPr/>
        </p:nvSpPr>
        <p:spPr bwMode="auto">
          <a:xfrm>
            <a:off x="3198813" y="2844800"/>
            <a:ext cx="3070225" cy="3322638"/>
          </a:xfrm>
          <a:prstGeom prst="rect">
            <a:avLst/>
          </a:prstGeom>
          <a:noFill/>
          <a:ln w="9525">
            <a:noFill/>
            <a:miter lim="800000"/>
            <a:headEnd/>
            <a:tailEnd/>
          </a:ln>
        </p:spPr>
        <p:txBody>
          <a:bodyPr>
            <a:spAutoFit/>
          </a:bodyPr>
          <a:lstStyle/>
          <a:p>
            <a:pPr indent="358775" algn="just" eaLnBrk="1" hangingPunct="1">
              <a:lnSpc>
                <a:spcPct val="150000"/>
              </a:lnSpc>
            </a:pPr>
            <a:r>
              <a:rPr lang="zh-CN" altLang="en-US" sz="1400">
                <a:latin typeface="微软雅黑" pitchFamily="34" charset="-122"/>
                <a:ea typeface="微软雅黑" pitchFamily="34" charset="-122"/>
              </a:rPr>
              <a:t>帝国主义不仅不能解决社会化大生产与生产资料私人占有的社会基本矛盾，而且会派生出三大矛盾。</a:t>
            </a:r>
          </a:p>
          <a:p>
            <a:pPr indent="358775" algn="just" eaLnBrk="1" hangingPunct="1">
              <a:lnSpc>
                <a:spcPct val="150000"/>
              </a:lnSpc>
            </a:pPr>
            <a:r>
              <a:rPr lang="zh-CN" altLang="en-US" sz="1400">
                <a:latin typeface="微软雅黑" pitchFamily="34" charset="-122"/>
                <a:ea typeface="微软雅黑" pitchFamily="34" charset="-122"/>
              </a:rPr>
              <a:t>即帝国主义内部资产阶级与无产阶级之间、帝国主义同（半）殖民地之间的矛盾、帝国主义国家之间。</a:t>
            </a:r>
          </a:p>
          <a:p>
            <a:pPr indent="358775" algn="just" eaLnBrk="1" hangingPunct="1">
              <a:lnSpc>
                <a:spcPct val="150000"/>
              </a:lnSpc>
            </a:pPr>
            <a:r>
              <a:rPr lang="zh-CN" altLang="en-US" sz="1400">
                <a:latin typeface="微软雅黑" pitchFamily="34" charset="-122"/>
                <a:ea typeface="微软雅黑" pitchFamily="34" charset="-122"/>
              </a:rPr>
              <a:t>前两种矛盾会引发无产阶级社会主义革命和殖民地民族民主革命，后一种矛盾则会引发帝国主义之间的战争。</a:t>
            </a:r>
            <a:endParaRPr lang="en-US" altLang="zh-CN" sz="1400">
              <a:latin typeface="微软雅黑" pitchFamily="34" charset="-122"/>
              <a:ea typeface="微软雅黑" pitchFamily="34" charset="-122"/>
            </a:endParaRPr>
          </a:p>
        </p:txBody>
      </p:sp>
      <p:sp>
        <p:nvSpPr>
          <p:cNvPr id="32784" name="文本框 19"/>
          <p:cNvSpPr txBox="1">
            <a:spLocks noChangeArrowheads="1"/>
          </p:cNvSpPr>
          <p:nvPr/>
        </p:nvSpPr>
        <p:spPr bwMode="auto">
          <a:xfrm>
            <a:off x="7770813" y="2878138"/>
            <a:ext cx="3167062" cy="1570037"/>
          </a:xfrm>
          <a:prstGeom prst="rect">
            <a:avLst/>
          </a:prstGeom>
          <a:noFill/>
          <a:ln w="9525">
            <a:noFill/>
            <a:miter lim="800000"/>
            <a:headEnd/>
            <a:tailEnd/>
          </a:ln>
        </p:spPr>
        <p:txBody>
          <a:bodyPr>
            <a:spAutoFit/>
          </a:bodyPr>
          <a:lstStyle/>
          <a:p>
            <a:pPr algn="just" eaLnBrk="1" hangingPunct="1">
              <a:lnSpc>
                <a:spcPct val="150000"/>
              </a:lnSpc>
            </a:pPr>
            <a:r>
              <a:rPr lang="zh-CN" altLang="en-US" sz="1600">
                <a:latin typeface="微软雅黑" pitchFamily="34" charset="-122"/>
                <a:ea typeface="微软雅黑" pitchFamily="34" charset="-122"/>
              </a:rPr>
              <a:t>“帝国主义时代是成熟的和衰败的资本主义时代，这时资本主义正处于崩溃的前夜，已经成熟到快要让位给社会主义的地步了。”</a:t>
            </a:r>
          </a:p>
        </p:txBody>
      </p:sp>
      <p:sp>
        <p:nvSpPr>
          <p:cNvPr id="32785" name="矩形 20"/>
          <p:cNvSpPr>
            <a:spLocks noChangeArrowheads="1"/>
          </p:cNvSpPr>
          <p:nvPr/>
        </p:nvSpPr>
        <p:spPr bwMode="auto">
          <a:xfrm>
            <a:off x="5970588" y="1570038"/>
            <a:ext cx="2444750" cy="841375"/>
          </a:xfrm>
          <a:prstGeom prst="rect">
            <a:avLst/>
          </a:prstGeom>
          <a:noFill/>
          <a:ln w="9525">
            <a:noFill/>
            <a:miter lim="800000"/>
            <a:headEnd/>
            <a:tailEnd/>
          </a:ln>
        </p:spPr>
        <p:txBody>
          <a:bodyPr>
            <a:spAutoFit/>
          </a:bodyPr>
          <a:lstStyle/>
          <a:p>
            <a:pPr>
              <a:lnSpc>
                <a:spcPct val="150000"/>
              </a:lnSpc>
            </a:pPr>
            <a:r>
              <a:rPr lang="zh-CN" altLang="en-US" sz="1600" b="1">
                <a:latin typeface="微软雅黑" pitchFamily="34" charset="-122"/>
                <a:ea typeface="微软雅黑" pitchFamily="34" charset="-122"/>
              </a:rPr>
              <a:t>帝国主义是无产阶级革命的前夜。</a:t>
            </a:r>
            <a:endParaRPr lang="zh-CN" altLang="en-US" sz="1600" b="1"/>
          </a:p>
        </p:txBody>
      </p:sp>
    </p:spTree>
  </p:cSld>
  <p:clrMapOvr>
    <a:masterClrMapping/>
  </p:clrMapOvr>
  <p:transition spd="slow">
    <p:wip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文本框 1"/>
          <p:cNvSpPr txBox="1">
            <a:spLocks noChangeArrowheads="1"/>
          </p:cNvSpPr>
          <p:nvPr/>
        </p:nvSpPr>
        <p:spPr bwMode="auto">
          <a:xfrm>
            <a:off x="9731375" y="533400"/>
            <a:ext cx="185738" cy="369888"/>
          </a:xfrm>
          <a:prstGeom prst="rect">
            <a:avLst/>
          </a:prstGeom>
          <a:noFill/>
          <a:ln w="9525">
            <a:noFill/>
            <a:miter lim="800000"/>
            <a:headEnd/>
            <a:tailEnd/>
          </a:ln>
        </p:spPr>
        <p:txBody>
          <a:bodyPr wrap="none">
            <a:spAutoFit/>
          </a:bodyPr>
          <a:lstStyle/>
          <a:p>
            <a:pPr eaLnBrk="1" hangingPunct="1"/>
            <a:endParaRPr kumimoji="1" lang="zh-CN" altLang="en-US"/>
          </a:p>
        </p:txBody>
      </p:sp>
      <p:sp>
        <p:nvSpPr>
          <p:cNvPr id="3" name="五边形 2"/>
          <p:cNvSpPr/>
          <p:nvPr/>
        </p:nvSpPr>
        <p:spPr>
          <a:xfrm>
            <a:off x="11113" y="0"/>
            <a:ext cx="4572000" cy="533400"/>
          </a:xfrm>
          <a:prstGeom prst="homePlate">
            <a:avLst/>
          </a:prstGeom>
          <a:solidFill>
            <a:srgbClr val="5A1B58"/>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kumimoji="1" lang="zh-CN" altLang="en-US" sz="3200">
                <a:solidFill>
                  <a:srgbClr val="FFFFFF"/>
                </a:solidFill>
                <a:latin typeface="微软雅黑" pitchFamily="34" charset="-122"/>
                <a:ea typeface="微软雅黑" pitchFamily="34" charset="-122"/>
              </a:rPr>
              <a:t>后帝国主义的四种路向</a:t>
            </a:r>
          </a:p>
        </p:txBody>
      </p:sp>
      <p:sp>
        <p:nvSpPr>
          <p:cNvPr id="7" name="矩形 6"/>
          <p:cNvSpPr/>
          <p:nvPr/>
        </p:nvSpPr>
        <p:spPr>
          <a:xfrm>
            <a:off x="1300163" y="4117975"/>
            <a:ext cx="2370137" cy="1050925"/>
          </a:xfrm>
          <a:prstGeom prst="rect">
            <a:avLst/>
          </a:prstGeom>
        </p:spPr>
        <p:txBody>
          <a:bodyPr/>
          <a:lstStyle/>
          <a:p>
            <a:pPr algn="ctr">
              <a:lnSpc>
                <a:spcPct val="150000"/>
              </a:lnSpc>
              <a:defRPr/>
            </a:pPr>
            <a:endParaRPr lang="zh-HK" altLang="en-US" sz="1200" dirty="0">
              <a:solidFill>
                <a:schemeClr val="tx1">
                  <a:lumMod val="75000"/>
                  <a:lumOff val="25000"/>
                </a:schemeClr>
              </a:solidFill>
              <a:latin typeface="微软雅黑" panose="020B0503020204020204" pitchFamily="34" charset="-122"/>
              <a:ea typeface="微软雅黑" panose="020B0503020204020204" pitchFamily="34" charset="-122"/>
              <a:cs typeface="宋体" charset="0"/>
            </a:endParaRPr>
          </a:p>
        </p:txBody>
      </p:sp>
      <p:sp>
        <p:nvSpPr>
          <p:cNvPr id="9" name="梯形 8"/>
          <p:cNvSpPr/>
          <p:nvPr/>
        </p:nvSpPr>
        <p:spPr>
          <a:xfrm>
            <a:off x="3522663" y="1368425"/>
            <a:ext cx="6319837" cy="647700"/>
          </a:xfrm>
          <a:prstGeom prst="trapezoid">
            <a:avLst/>
          </a:prstGeom>
          <a:solidFill>
            <a:srgbClr val="5A1B58">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kumimoji="1" lang="zh-CN" altLang="en-US"/>
          </a:p>
        </p:txBody>
      </p:sp>
      <p:sp>
        <p:nvSpPr>
          <p:cNvPr id="11" name="梯形 10"/>
          <p:cNvSpPr/>
          <p:nvPr/>
        </p:nvSpPr>
        <p:spPr>
          <a:xfrm>
            <a:off x="3505200" y="2366963"/>
            <a:ext cx="6411913" cy="642937"/>
          </a:xfrm>
          <a:prstGeom prst="trapezoid">
            <a:avLst/>
          </a:prstGeom>
          <a:solidFill>
            <a:srgbClr val="5A1B58">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eaLnBrk="1" hangingPunct="1">
              <a:defRPr/>
            </a:pPr>
            <a:endParaRPr lang="zh-CN" altLang="en-US" b="1" dirty="0"/>
          </a:p>
        </p:txBody>
      </p:sp>
      <p:sp>
        <p:nvSpPr>
          <p:cNvPr id="12" name="梯形 11"/>
          <p:cNvSpPr/>
          <p:nvPr/>
        </p:nvSpPr>
        <p:spPr>
          <a:xfrm>
            <a:off x="3413125" y="3379788"/>
            <a:ext cx="6503988" cy="654050"/>
          </a:xfrm>
          <a:prstGeom prst="trapezoid">
            <a:avLst/>
          </a:prstGeom>
          <a:solidFill>
            <a:srgbClr val="5A1B58">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kumimoji="1" lang="zh-CN" altLang="en-US"/>
          </a:p>
        </p:txBody>
      </p:sp>
      <p:sp>
        <p:nvSpPr>
          <p:cNvPr id="13" name="梯形 12"/>
          <p:cNvSpPr/>
          <p:nvPr/>
        </p:nvSpPr>
        <p:spPr>
          <a:xfrm>
            <a:off x="3413125" y="4378325"/>
            <a:ext cx="6643688" cy="790575"/>
          </a:xfrm>
          <a:prstGeom prst="trapezoid">
            <a:avLst/>
          </a:prstGeom>
          <a:solidFill>
            <a:srgbClr val="5A1B58">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kumimoji="1" lang="zh-CN" altLang="en-US"/>
          </a:p>
        </p:txBody>
      </p:sp>
      <p:sp>
        <p:nvSpPr>
          <p:cNvPr id="10" name="三角形 9"/>
          <p:cNvSpPr/>
          <p:nvPr/>
        </p:nvSpPr>
        <p:spPr>
          <a:xfrm rot="10800000">
            <a:off x="3581400" y="1109663"/>
            <a:ext cx="647700" cy="892175"/>
          </a:xfrm>
          <a:prstGeom prst="triangle">
            <a:avLst/>
          </a:prstGeom>
          <a:solidFill>
            <a:srgbClr val="5A1B58">
              <a:alpha val="41000"/>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kumimoji="1" lang="zh-CN" altLang="en-US" dirty="0"/>
          </a:p>
        </p:txBody>
      </p:sp>
      <p:sp>
        <p:nvSpPr>
          <p:cNvPr id="15" name="三角形 14"/>
          <p:cNvSpPr/>
          <p:nvPr/>
        </p:nvSpPr>
        <p:spPr>
          <a:xfrm rot="10800000">
            <a:off x="3581400" y="2100263"/>
            <a:ext cx="647700" cy="892175"/>
          </a:xfrm>
          <a:prstGeom prst="triangle">
            <a:avLst/>
          </a:prstGeom>
          <a:solidFill>
            <a:srgbClr val="5A1B58">
              <a:alpha val="41000"/>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kumimoji="1" lang="zh-CN" altLang="en-US"/>
          </a:p>
        </p:txBody>
      </p:sp>
      <p:sp>
        <p:nvSpPr>
          <p:cNvPr id="16" name="三角形 15"/>
          <p:cNvSpPr/>
          <p:nvPr/>
        </p:nvSpPr>
        <p:spPr>
          <a:xfrm rot="10800000">
            <a:off x="3479800" y="3146425"/>
            <a:ext cx="647700" cy="892175"/>
          </a:xfrm>
          <a:prstGeom prst="triangle">
            <a:avLst/>
          </a:prstGeom>
          <a:solidFill>
            <a:srgbClr val="5A1B58">
              <a:alpha val="41000"/>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kumimoji="1" lang="zh-CN" altLang="en-US"/>
          </a:p>
        </p:txBody>
      </p:sp>
      <p:sp>
        <p:nvSpPr>
          <p:cNvPr id="17" name="三角形 16"/>
          <p:cNvSpPr/>
          <p:nvPr/>
        </p:nvSpPr>
        <p:spPr>
          <a:xfrm rot="10800000">
            <a:off x="3548063" y="4276725"/>
            <a:ext cx="649287" cy="890588"/>
          </a:xfrm>
          <a:prstGeom prst="triangle">
            <a:avLst/>
          </a:prstGeom>
          <a:solidFill>
            <a:srgbClr val="5A1B58">
              <a:alpha val="41000"/>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kumimoji="1" lang="zh-CN" altLang="en-US"/>
          </a:p>
        </p:txBody>
      </p:sp>
      <p:sp>
        <p:nvSpPr>
          <p:cNvPr id="33804" name="矩形 13"/>
          <p:cNvSpPr>
            <a:spLocks noChangeArrowheads="1"/>
          </p:cNvSpPr>
          <p:nvPr/>
        </p:nvSpPr>
        <p:spPr bwMode="auto">
          <a:xfrm>
            <a:off x="4487863" y="1431925"/>
            <a:ext cx="4492625" cy="523875"/>
          </a:xfrm>
          <a:prstGeom prst="rect">
            <a:avLst/>
          </a:prstGeom>
          <a:solidFill>
            <a:srgbClr val="5A1B58">
              <a:alpha val="50980"/>
            </a:srgbClr>
          </a:solidFill>
          <a:ln w="9525">
            <a:noFill/>
            <a:miter lim="800000"/>
            <a:headEnd/>
            <a:tailEnd/>
          </a:ln>
        </p:spPr>
        <p:txBody>
          <a:bodyPr wrap="none">
            <a:spAutoFit/>
          </a:bodyPr>
          <a:lstStyle/>
          <a:p>
            <a:pPr eaLnBrk="1" hangingPunct="1"/>
            <a:r>
              <a:rPr lang="zh-CN" altLang="en-US" sz="2800" b="1">
                <a:solidFill>
                  <a:schemeClr val="bg1"/>
                </a:solidFill>
                <a:latin typeface="华文楷体" pitchFamily="2" charset="-122"/>
                <a:ea typeface="华文楷体" pitchFamily="2" charset="-122"/>
              </a:rPr>
              <a:t>资本主义自身的改革与调整</a:t>
            </a:r>
          </a:p>
        </p:txBody>
      </p:sp>
      <p:sp>
        <p:nvSpPr>
          <p:cNvPr id="33805" name="文本框 18"/>
          <p:cNvSpPr txBox="1">
            <a:spLocks noChangeArrowheads="1"/>
          </p:cNvSpPr>
          <p:nvPr/>
        </p:nvSpPr>
        <p:spPr bwMode="auto">
          <a:xfrm>
            <a:off x="4830763" y="2443163"/>
            <a:ext cx="3605212" cy="523875"/>
          </a:xfrm>
          <a:prstGeom prst="rect">
            <a:avLst/>
          </a:prstGeom>
          <a:solidFill>
            <a:srgbClr val="5A1B58">
              <a:alpha val="49019"/>
            </a:srgbClr>
          </a:solidFill>
          <a:ln w="9525">
            <a:noFill/>
            <a:miter lim="800000"/>
            <a:headEnd/>
            <a:tailEnd/>
          </a:ln>
        </p:spPr>
        <p:txBody>
          <a:bodyPr>
            <a:spAutoFit/>
          </a:bodyPr>
          <a:lstStyle/>
          <a:p>
            <a:pPr eaLnBrk="1" hangingPunct="1"/>
            <a:r>
              <a:rPr lang="zh-CN" altLang="en-US" sz="2800" b="1">
                <a:solidFill>
                  <a:schemeClr val="bg1"/>
                </a:solidFill>
                <a:latin typeface="华文楷体" pitchFamily="2" charset="-122"/>
                <a:ea typeface="华文楷体" pitchFamily="2" charset="-122"/>
              </a:rPr>
              <a:t>民主社会主义的选择</a:t>
            </a:r>
          </a:p>
        </p:txBody>
      </p:sp>
      <p:sp>
        <p:nvSpPr>
          <p:cNvPr id="33806" name="文本框 19"/>
          <p:cNvSpPr txBox="1">
            <a:spLocks noChangeArrowheads="1"/>
          </p:cNvSpPr>
          <p:nvPr/>
        </p:nvSpPr>
        <p:spPr bwMode="auto">
          <a:xfrm>
            <a:off x="4830763" y="3506788"/>
            <a:ext cx="3568700" cy="523875"/>
          </a:xfrm>
          <a:prstGeom prst="rect">
            <a:avLst/>
          </a:prstGeom>
          <a:solidFill>
            <a:srgbClr val="5A1B58">
              <a:alpha val="59999"/>
            </a:srgbClr>
          </a:solidFill>
          <a:ln w="9525">
            <a:noFill/>
            <a:miter lim="800000"/>
            <a:headEnd/>
            <a:tailEnd/>
          </a:ln>
        </p:spPr>
        <p:txBody>
          <a:bodyPr>
            <a:spAutoFit/>
          </a:bodyPr>
          <a:lstStyle/>
          <a:p>
            <a:pPr eaLnBrk="1" hangingPunct="1"/>
            <a:r>
              <a:rPr lang="zh-CN" altLang="en-US" sz="2800" b="1">
                <a:solidFill>
                  <a:schemeClr val="bg1"/>
                </a:solidFill>
                <a:latin typeface="华文楷体" pitchFamily="2" charset="-122"/>
                <a:ea typeface="华文楷体" pitchFamily="2" charset="-122"/>
              </a:rPr>
              <a:t>国家社会主义的选择</a:t>
            </a:r>
          </a:p>
        </p:txBody>
      </p:sp>
      <p:sp>
        <p:nvSpPr>
          <p:cNvPr id="33807" name="文本框 20"/>
          <p:cNvSpPr txBox="1">
            <a:spLocks noChangeArrowheads="1"/>
          </p:cNvSpPr>
          <p:nvPr/>
        </p:nvSpPr>
        <p:spPr bwMode="auto">
          <a:xfrm>
            <a:off x="4851400" y="4475163"/>
            <a:ext cx="3529013" cy="523875"/>
          </a:xfrm>
          <a:prstGeom prst="rect">
            <a:avLst/>
          </a:prstGeom>
          <a:solidFill>
            <a:srgbClr val="5A1B58">
              <a:alpha val="58038"/>
            </a:srgbClr>
          </a:solidFill>
          <a:ln w="9525">
            <a:noFill/>
            <a:miter lim="800000"/>
            <a:headEnd/>
            <a:tailEnd/>
          </a:ln>
        </p:spPr>
        <p:txBody>
          <a:bodyPr>
            <a:spAutoFit/>
          </a:bodyPr>
          <a:lstStyle/>
          <a:p>
            <a:pPr eaLnBrk="1" hangingPunct="1"/>
            <a:r>
              <a:rPr lang="zh-CN" altLang="en-US" sz="2800" b="1" dirty="0">
                <a:solidFill>
                  <a:schemeClr val="bg1"/>
                </a:solidFill>
                <a:latin typeface="华文楷体" pitchFamily="2" charset="-122"/>
                <a:ea typeface="华文楷体" pitchFamily="2" charset="-122"/>
              </a:rPr>
              <a:t>科学社会主义的实践</a:t>
            </a:r>
          </a:p>
        </p:txBody>
      </p:sp>
      <p:sp>
        <p:nvSpPr>
          <p:cNvPr id="33808" name="文本框 1"/>
          <p:cNvSpPr txBox="1">
            <a:spLocks noChangeArrowheads="1"/>
          </p:cNvSpPr>
          <p:nvPr/>
        </p:nvSpPr>
        <p:spPr bwMode="auto">
          <a:xfrm>
            <a:off x="2044968" y="1772816"/>
            <a:ext cx="738664" cy="2952328"/>
          </a:xfrm>
          <a:prstGeom prst="rect">
            <a:avLst/>
          </a:prstGeom>
          <a:noFill/>
          <a:ln w="9525">
            <a:noFill/>
            <a:miter lim="800000"/>
            <a:headEnd/>
            <a:tailEnd/>
          </a:ln>
        </p:spPr>
        <p:txBody>
          <a:bodyPr vert="eaVert" wrap="square">
            <a:spAutoFit/>
          </a:bodyPr>
          <a:lstStyle/>
          <a:p>
            <a:r>
              <a:rPr kumimoji="1" lang="zh-CN" altLang="en-US" sz="3600" dirty="0">
                <a:solidFill>
                  <a:srgbClr val="5A1B58"/>
                </a:solidFill>
                <a:latin typeface="华文楷体" pitchFamily="2" charset="-122"/>
                <a:ea typeface="华文楷体" pitchFamily="2" charset="-122"/>
              </a:rPr>
              <a:t>四种路向</a:t>
            </a:r>
          </a:p>
        </p:txBody>
      </p:sp>
      <p:cxnSp>
        <p:nvCxnSpPr>
          <p:cNvPr id="5" name="直线连接符 4"/>
          <p:cNvCxnSpPr/>
          <p:nvPr/>
        </p:nvCxnSpPr>
        <p:spPr>
          <a:xfrm>
            <a:off x="1416050" y="1485900"/>
            <a:ext cx="0" cy="3321050"/>
          </a:xfrm>
          <a:prstGeom prst="line">
            <a:avLst/>
          </a:prstGeom>
          <a:ln>
            <a:solidFill>
              <a:srgbClr val="5A1B58"/>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1" fill="hold" grpId="0" nodeType="afterEffect" nodePh="1">
                                  <p:stCondLst>
                                    <p:cond delay="0"/>
                                  </p:stCondLst>
                                  <p:endCondLst>
                                    <p:cond evt="begin" delay="0">
                                      <p:tn val="5"/>
                                    </p:cond>
                                  </p:end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文本框 1"/>
          <p:cNvSpPr txBox="1">
            <a:spLocks noChangeArrowheads="1"/>
          </p:cNvSpPr>
          <p:nvPr/>
        </p:nvSpPr>
        <p:spPr bwMode="auto">
          <a:xfrm>
            <a:off x="9731375" y="533400"/>
            <a:ext cx="185738" cy="369888"/>
          </a:xfrm>
          <a:prstGeom prst="rect">
            <a:avLst/>
          </a:prstGeom>
          <a:noFill/>
          <a:ln w="9525">
            <a:noFill/>
            <a:miter lim="800000"/>
            <a:headEnd/>
            <a:tailEnd/>
          </a:ln>
        </p:spPr>
        <p:txBody>
          <a:bodyPr wrap="none">
            <a:spAutoFit/>
          </a:bodyPr>
          <a:lstStyle/>
          <a:p>
            <a:pPr eaLnBrk="1" hangingPunct="1"/>
            <a:endParaRPr kumimoji="1" lang="zh-CN" altLang="en-US"/>
          </a:p>
        </p:txBody>
      </p:sp>
      <p:grpSp>
        <p:nvGrpSpPr>
          <p:cNvPr id="34818" name="组合 12"/>
          <p:cNvGrpSpPr>
            <a:grpSpLocks/>
          </p:cNvGrpSpPr>
          <p:nvPr/>
        </p:nvGrpSpPr>
        <p:grpSpPr bwMode="auto">
          <a:xfrm>
            <a:off x="2927350" y="1268413"/>
            <a:ext cx="5976938" cy="679450"/>
            <a:chOff x="1351544" y="2143212"/>
            <a:chExt cx="5212928" cy="678832"/>
          </a:xfrm>
        </p:grpSpPr>
        <p:grpSp>
          <p:nvGrpSpPr>
            <p:cNvPr id="34821" name="组合 13"/>
            <p:cNvGrpSpPr>
              <a:grpSpLocks/>
            </p:cNvGrpSpPr>
            <p:nvPr/>
          </p:nvGrpSpPr>
          <p:grpSpPr bwMode="auto">
            <a:xfrm>
              <a:off x="1351544" y="2143212"/>
              <a:ext cx="767150" cy="678832"/>
              <a:chOff x="1507179" y="2186753"/>
              <a:chExt cx="941280" cy="832915"/>
            </a:xfrm>
          </p:grpSpPr>
          <p:sp>
            <p:nvSpPr>
              <p:cNvPr id="6" name="任意多边形 15"/>
              <p:cNvSpPr/>
              <p:nvPr/>
            </p:nvSpPr>
            <p:spPr>
              <a:xfrm rot="9000000">
                <a:off x="1507179" y="2186753"/>
                <a:ext cx="941163" cy="832915"/>
              </a:xfrm>
              <a:custGeom>
                <a:avLst/>
                <a:gdLst>
                  <a:gd name="connsiteX0" fmla="*/ 28988 w 3761891"/>
                  <a:gd name="connsiteY0" fmla="*/ 1549518 h 3329262"/>
                  <a:gd name="connsiteX1" fmla="*/ 857080 w 3761891"/>
                  <a:gd name="connsiteY1" fmla="*/ 115221 h 3329262"/>
                  <a:gd name="connsiteX2" fmla="*/ 913826 w 3761891"/>
                  <a:gd name="connsiteY2" fmla="*/ 50888 h 3329262"/>
                  <a:gd name="connsiteX3" fmla="*/ 929030 w 3761891"/>
                  <a:gd name="connsiteY3" fmla="*/ 43468 h 3329262"/>
                  <a:gd name="connsiteX4" fmla="*/ 953509 w 3761891"/>
                  <a:gd name="connsiteY4" fmla="*/ 26073 h 3329262"/>
                  <a:gd name="connsiteX5" fmla="*/ 1056478 w 3761891"/>
                  <a:gd name="connsiteY5" fmla="*/ 0 h 3329262"/>
                  <a:gd name="connsiteX6" fmla="*/ 2712663 w 3761891"/>
                  <a:gd name="connsiteY6" fmla="*/ 0 h 3329262"/>
                  <a:gd name="connsiteX7" fmla="*/ 2796749 w 3761891"/>
                  <a:gd name="connsiteY7" fmla="*/ 16976 h 3329262"/>
                  <a:gd name="connsiteX8" fmla="*/ 2821386 w 3761891"/>
                  <a:gd name="connsiteY8" fmla="*/ 33587 h 3329262"/>
                  <a:gd name="connsiteX9" fmla="*/ 2848078 w 3761891"/>
                  <a:gd name="connsiteY9" fmla="*/ 46612 h 3329262"/>
                  <a:gd name="connsiteX10" fmla="*/ 2904822 w 3761891"/>
                  <a:gd name="connsiteY10" fmla="*/ 110945 h 3329262"/>
                  <a:gd name="connsiteX11" fmla="*/ 3732914 w 3761891"/>
                  <a:gd name="connsiteY11" fmla="*/ 1545242 h 3329262"/>
                  <a:gd name="connsiteX12" fmla="*/ 3761354 w 3761891"/>
                  <a:gd name="connsiteY12" fmla="*/ 1668288 h 3329262"/>
                  <a:gd name="connsiteX13" fmla="*/ 3759241 w 3761891"/>
                  <a:gd name="connsiteY13" fmla="*/ 1680884 h 3329262"/>
                  <a:gd name="connsiteX14" fmla="*/ 3760171 w 3761891"/>
                  <a:gd name="connsiteY14" fmla="*/ 1694227 h 3329262"/>
                  <a:gd name="connsiteX15" fmla="*/ 3732830 w 3761891"/>
                  <a:gd name="connsiteY15" fmla="*/ 1775536 h 3329262"/>
                  <a:gd name="connsiteX16" fmla="*/ 2904738 w 3761891"/>
                  <a:gd name="connsiteY16" fmla="*/ 3209833 h 3329262"/>
                  <a:gd name="connsiteX17" fmla="*/ 2847993 w 3761891"/>
                  <a:gd name="connsiteY17" fmla="*/ 3274166 h 3329262"/>
                  <a:gd name="connsiteX18" fmla="*/ 2842511 w 3761891"/>
                  <a:gd name="connsiteY18" fmla="*/ 3276841 h 3329262"/>
                  <a:gd name="connsiteX19" fmla="*/ 2823691 w 3761891"/>
                  <a:gd name="connsiteY19" fmla="*/ 3292368 h 3329262"/>
                  <a:gd name="connsiteX20" fmla="*/ 2702910 w 3761891"/>
                  <a:gd name="connsiteY20" fmla="*/ 3329262 h 3329262"/>
                  <a:gd name="connsiteX21" fmla="*/ 1046726 w 3761891"/>
                  <a:gd name="connsiteY21" fmla="*/ 3329262 h 3329262"/>
                  <a:gd name="connsiteX22" fmla="*/ 893974 w 3761891"/>
                  <a:gd name="connsiteY22" fmla="*/ 3265990 h 3329262"/>
                  <a:gd name="connsiteX23" fmla="*/ 883550 w 3761891"/>
                  <a:gd name="connsiteY23" fmla="*/ 3250529 h 3329262"/>
                  <a:gd name="connsiteX24" fmla="*/ 882566 w 3761891"/>
                  <a:gd name="connsiteY24" fmla="*/ 3249619 h 3329262"/>
                  <a:gd name="connsiteX25" fmla="*/ 856997 w 3761891"/>
                  <a:gd name="connsiteY25" fmla="*/ 3214110 h 3329262"/>
                  <a:gd name="connsiteX26" fmla="*/ 28905 w 3761891"/>
                  <a:gd name="connsiteY26" fmla="*/ 1779812 h 3329262"/>
                  <a:gd name="connsiteX27" fmla="*/ 0 w 3761891"/>
                  <a:gd name="connsiteY27" fmla="*/ 1677601 h 3329262"/>
                  <a:gd name="connsiteX28" fmla="*/ 2825 w 3761891"/>
                  <a:gd name="connsiteY28" fmla="*/ 1647714 h 3329262"/>
                  <a:gd name="connsiteX29" fmla="*/ 1647 w 3761891"/>
                  <a:gd name="connsiteY29" fmla="*/ 1630828 h 3329262"/>
                  <a:gd name="connsiteX30" fmla="*/ 28988 w 3761891"/>
                  <a:gd name="connsiteY30" fmla="*/ 1549518 h 3329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761891" h="3329262">
                    <a:moveTo>
                      <a:pt x="28988" y="1549518"/>
                    </a:moveTo>
                    <a:lnTo>
                      <a:pt x="857080" y="115221"/>
                    </a:lnTo>
                    <a:cubicBezTo>
                      <a:pt x="871994" y="89390"/>
                      <a:pt x="891436" y="67805"/>
                      <a:pt x="913826" y="50888"/>
                    </a:cubicBezTo>
                    <a:lnTo>
                      <a:pt x="929030" y="43468"/>
                    </a:lnTo>
                    <a:lnTo>
                      <a:pt x="953509" y="26073"/>
                    </a:lnTo>
                    <a:cubicBezTo>
                      <a:pt x="984118" y="9445"/>
                      <a:pt x="1019195" y="0"/>
                      <a:pt x="1056478" y="0"/>
                    </a:cubicBezTo>
                    <a:lnTo>
                      <a:pt x="2712663" y="0"/>
                    </a:lnTo>
                    <a:cubicBezTo>
                      <a:pt x="2742490" y="0"/>
                      <a:pt x="2770904" y="6045"/>
                      <a:pt x="2796749" y="16976"/>
                    </a:cubicBezTo>
                    <a:lnTo>
                      <a:pt x="2821386" y="33587"/>
                    </a:lnTo>
                    <a:lnTo>
                      <a:pt x="2848078" y="46612"/>
                    </a:lnTo>
                    <a:cubicBezTo>
                      <a:pt x="2870467" y="63528"/>
                      <a:pt x="2889909" y="85114"/>
                      <a:pt x="2904822" y="110945"/>
                    </a:cubicBezTo>
                    <a:lnTo>
                      <a:pt x="3732914" y="1545242"/>
                    </a:lnTo>
                    <a:cubicBezTo>
                      <a:pt x="3755284" y="1583988"/>
                      <a:pt x="3764287" y="1626784"/>
                      <a:pt x="3761354" y="1668288"/>
                    </a:cubicBezTo>
                    <a:lnTo>
                      <a:pt x="3759241" y="1680884"/>
                    </a:lnTo>
                    <a:lnTo>
                      <a:pt x="3760171" y="1694227"/>
                    </a:lnTo>
                    <a:cubicBezTo>
                      <a:pt x="3756715" y="1722074"/>
                      <a:pt x="3747743" y="1749705"/>
                      <a:pt x="3732830" y="1775536"/>
                    </a:cubicBezTo>
                    <a:lnTo>
                      <a:pt x="2904738" y="3209833"/>
                    </a:lnTo>
                    <a:cubicBezTo>
                      <a:pt x="2889824" y="3235664"/>
                      <a:pt x="2870382" y="3257249"/>
                      <a:pt x="2847993" y="3274166"/>
                    </a:cubicBezTo>
                    <a:lnTo>
                      <a:pt x="2842511" y="3276841"/>
                    </a:lnTo>
                    <a:lnTo>
                      <a:pt x="2823691" y="3292368"/>
                    </a:lnTo>
                    <a:cubicBezTo>
                      <a:pt x="2789213" y="3315661"/>
                      <a:pt x="2747650" y="3329261"/>
                      <a:pt x="2702910" y="3329262"/>
                    </a:cubicBezTo>
                    <a:lnTo>
                      <a:pt x="1046726" y="3329262"/>
                    </a:lnTo>
                    <a:cubicBezTo>
                      <a:pt x="987073" y="3329262"/>
                      <a:pt x="933067" y="3305083"/>
                      <a:pt x="893974" y="3265990"/>
                    </a:cubicBezTo>
                    <a:lnTo>
                      <a:pt x="883550" y="3250529"/>
                    </a:lnTo>
                    <a:lnTo>
                      <a:pt x="882566" y="3249619"/>
                    </a:lnTo>
                    <a:cubicBezTo>
                      <a:pt x="873042" y="3238879"/>
                      <a:pt x="864454" y="3227025"/>
                      <a:pt x="856997" y="3214110"/>
                    </a:cubicBezTo>
                    <a:lnTo>
                      <a:pt x="28905" y="1779812"/>
                    </a:lnTo>
                    <a:cubicBezTo>
                      <a:pt x="10263" y="1747524"/>
                      <a:pt x="904" y="1712423"/>
                      <a:pt x="0" y="1677601"/>
                    </a:cubicBezTo>
                    <a:lnTo>
                      <a:pt x="2825" y="1647714"/>
                    </a:lnTo>
                    <a:lnTo>
                      <a:pt x="1647" y="1630828"/>
                    </a:lnTo>
                    <a:cubicBezTo>
                      <a:pt x="5103" y="1602980"/>
                      <a:pt x="14075" y="1575349"/>
                      <a:pt x="28988" y="1549518"/>
                    </a:cubicBezTo>
                    <a:close/>
                  </a:path>
                </a:pathLst>
              </a:custGeom>
              <a:solidFill>
                <a:srgbClr val="5A1B58">
                  <a:alpha val="6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2800" dirty="0">
                  <a:solidFill>
                    <a:sysClr val="windowText" lastClr="000000"/>
                  </a:solidFill>
                </a:endParaRPr>
              </a:p>
            </p:txBody>
          </p:sp>
          <p:sp>
            <p:nvSpPr>
              <p:cNvPr id="34824" name="文本框 16"/>
              <p:cNvSpPr txBox="1">
                <a:spLocks noChangeArrowheads="1"/>
              </p:cNvSpPr>
              <p:nvPr/>
            </p:nvSpPr>
            <p:spPr bwMode="auto">
              <a:xfrm>
                <a:off x="1765729" y="2270636"/>
                <a:ext cx="424659" cy="641397"/>
              </a:xfrm>
              <a:prstGeom prst="rect">
                <a:avLst/>
              </a:prstGeom>
              <a:noFill/>
              <a:ln w="9525">
                <a:noFill/>
                <a:miter lim="800000"/>
                <a:headEnd/>
                <a:tailEnd/>
              </a:ln>
            </p:spPr>
            <p:txBody>
              <a:bodyPr>
                <a:spAutoFit/>
              </a:bodyPr>
              <a:lstStyle/>
              <a:p>
                <a:pPr algn="ctr" eaLnBrk="1" hangingPunct="1"/>
                <a:r>
                  <a:rPr lang="zh-CN" altLang="en-US" sz="2800">
                    <a:solidFill>
                      <a:schemeClr val="bg1"/>
                    </a:solidFill>
                    <a:latin typeface="微软雅黑" pitchFamily="34" charset="-122"/>
                    <a:ea typeface="微软雅黑" pitchFamily="34" charset="-122"/>
                  </a:rPr>
                  <a:t>四</a:t>
                </a:r>
              </a:p>
            </p:txBody>
          </p:sp>
        </p:grpSp>
        <p:sp>
          <p:nvSpPr>
            <p:cNvPr id="34822" name="文本框 14"/>
            <p:cNvSpPr txBox="1">
              <a:spLocks noChangeArrowheads="1"/>
            </p:cNvSpPr>
            <p:nvPr/>
          </p:nvSpPr>
          <p:spPr bwMode="auto">
            <a:xfrm>
              <a:off x="2237486" y="2252012"/>
              <a:ext cx="4326986" cy="522744"/>
            </a:xfrm>
            <a:prstGeom prst="rect">
              <a:avLst/>
            </a:prstGeom>
            <a:noFill/>
            <a:ln w="9525">
              <a:noFill/>
              <a:miter lim="800000"/>
              <a:headEnd/>
              <a:tailEnd/>
            </a:ln>
          </p:spPr>
          <p:txBody>
            <a:bodyPr>
              <a:spAutoFit/>
            </a:bodyPr>
            <a:lstStyle/>
            <a:p>
              <a:pPr algn="ctr"/>
              <a:r>
                <a:rPr lang="zh-CN" altLang="en-US" sz="2800">
                  <a:latin typeface="微软雅黑" pitchFamily="34" charset="-122"/>
                  <a:ea typeface="微软雅黑" pitchFamily="34" charset="-122"/>
                </a:rPr>
                <a:t>国家垄断资本主义（二战后）</a:t>
              </a:r>
              <a:endParaRPr lang="en-US" altLang="zh-CN" sz="2800">
                <a:latin typeface="微软雅黑" pitchFamily="34" charset="-122"/>
                <a:ea typeface="微软雅黑" pitchFamily="34" charset="-122"/>
              </a:endParaRPr>
            </a:p>
          </p:txBody>
        </p:sp>
      </p:grpSp>
      <p:sp>
        <p:nvSpPr>
          <p:cNvPr id="9" name="圆角矩形 8"/>
          <p:cNvSpPr/>
          <p:nvPr/>
        </p:nvSpPr>
        <p:spPr>
          <a:xfrm>
            <a:off x="1874838" y="2511425"/>
            <a:ext cx="8207375" cy="2735263"/>
          </a:xfrm>
          <a:prstGeom prst="roundRect">
            <a:avLst/>
          </a:prstGeom>
          <a:solidFill>
            <a:srgbClr val="5A1B58">
              <a:alpha val="25000"/>
            </a:srgbClr>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kumimoji="1" lang="zh-CN" altLang="en-US"/>
          </a:p>
        </p:txBody>
      </p:sp>
      <p:sp>
        <p:nvSpPr>
          <p:cNvPr id="34820" name="文本框 2"/>
          <p:cNvSpPr txBox="1">
            <a:spLocks noChangeArrowheads="1"/>
          </p:cNvSpPr>
          <p:nvPr/>
        </p:nvSpPr>
        <p:spPr bwMode="auto">
          <a:xfrm>
            <a:off x="3525838" y="3001963"/>
            <a:ext cx="5370512" cy="1754187"/>
          </a:xfrm>
          <a:prstGeom prst="rect">
            <a:avLst/>
          </a:prstGeom>
          <a:noFill/>
          <a:ln w="9525">
            <a:noFill/>
            <a:miter lim="800000"/>
            <a:headEnd/>
            <a:tailEnd/>
          </a:ln>
        </p:spPr>
        <p:txBody>
          <a:bodyPr>
            <a:spAutoFit/>
          </a:bodyPr>
          <a:lstStyle/>
          <a:p>
            <a:pPr algn="just">
              <a:lnSpc>
                <a:spcPct val="150000"/>
              </a:lnSpc>
            </a:pPr>
            <a:r>
              <a:rPr kumimoji="1" lang="zh-CN" altLang="en-US" sz="2400">
                <a:latin typeface="微软雅黑" pitchFamily="34" charset="-122"/>
                <a:ea typeface="微软雅黑" pitchFamily="34" charset="-122"/>
              </a:rPr>
              <a:t>（</a:t>
            </a:r>
            <a:r>
              <a:rPr kumimoji="1" lang="en-US" altLang="zh-CN" sz="2400">
                <a:latin typeface="微软雅黑" pitchFamily="34" charset="-122"/>
                <a:ea typeface="微软雅黑" pitchFamily="34" charset="-122"/>
              </a:rPr>
              <a:t>1</a:t>
            </a:r>
            <a:r>
              <a:rPr kumimoji="1" lang="zh-CN" altLang="en-US" sz="2400">
                <a:latin typeface="微软雅黑" pitchFamily="34" charset="-122"/>
                <a:ea typeface="微软雅黑" pitchFamily="34" charset="-122"/>
              </a:rPr>
              <a:t>）国家垄断资本主义出现缘由</a:t>
            </a:r>
          </a:p>
          <a:p>
            <a:pPr algn="just">
              <a:lnSpc>
                <a:spcPct val="150000"/>
              </a:lnSpc>
            </a:pPr>
            <a:r>
              <a:rPr kumimoji="1" lang="zh-CN" altLang="en-US" sz="2400">
                <a:latin typeface="微软雅黑" pitchFamily="34" charset="-122"/>
                <a:ea typeface="微软雅黑" pitchFamily="34" charset="-122"/>
              </a:rPr>
              <a:t>（</a:t>
            </a:r>
            <a:r>
              <a:rPr kumimoji="1" lang="en-US" altLang="zh-CN" sz="2400">
                <a:latin typeface="微软雅黑" pitchFamily="34" charset="-122"/>
                <a:ea typeface="微软雅黑" pitchFamily="34" charset="-122"/>
              </a:rPr>
              <a:t>2</a:t>
            </a:r>
            <a:r>
              <a:rPr kumimoji="1" lang="zh-CN" altLang="en-US" sz="2400">
                <a:latin typeface="微软雅黑" pitchFamily="34" charset="-122"/>
                <a:ea typeface="微软雅黑" pitchFamily="34" charset="-122"/>
              </a:rPr>
              <a:t>）</a:t>
            </a:r>
            <a:r>
              <a:rPr lang="zh-CN" altLang="en-US" sz="2400">
                <a:latin typeface="微软雅黑" pitchFamily="34" charset="-122"/>
                <a:ea typeface="微软雅黑" pitchFamily="34" charset="-122"/>
              </a:rPr>
              <a:t>国家垄断资本主义的形式</a:t>
            </a:r>
            <a:endParaRPr lang="en-US" altLang="zh-CN" sz="2400">
              <a:latin typeface="微软雅黑" pitchFamily="34" charset="-122"/>
              <a:ea typeface="微软雅黑" pitchFamily="34" charset="-122"/>
            </a:endParaRPr>
          </a:p>
          <a:p>
            <a:pPr algn="just">
              <a:lnSpc>
                <a:spcPct val="150000"/>
              </a:lnSpc>
            </a:pPr>
            <a:r>
              <a:rPr kumimoji="1" lang="zh-CN" altLang="en-US" sz="2400">
                <a:latin typeface="微软雅黑" pitchFamily="34" charset="-122"/>
                <a:ea typeface="微软雅黑" pitchFamily="34" charset="-122"/>
              </a:rPr>
              <a:t>（</a:t>
            </a:r>
            <a:r>
              <a:rPr kumimoji="1" lang="en-US" altLang="zh-CN" sz="2400">
                <a:latin typeface="微软雅黑" pitchFamily="34" charset="-122"/>
                <a:ea typeface="微软雅黑" pitchFamily="34" charset="-122"/>
              </a:rPr>
              <a:t>3</a:t>
            </a:r>
            <a:r>
              <a:rPr kumimoji="1" lang="zh-CN" altLang="en-US" sz="2400">
                <a:latin typeface="微软雅黑" pitchFamily="34" charset="-122"/>
                <a:ea typeface="微软雅黑" pitchFamily="34" charset="-122"/>
              </a:rPr>
              <a:t>）</a:t>
            </a:r>
            <a:r>
              <a:rPr lang="zh-CN" altLang="en-US" sz="2400">
                <a:latin typeface="微软雅黑" pitchFamily="34" charset="-122"/>
                <a:ea typeface="微软雅黑" pitchFamily="34" charset="-122"/>
              </a:rPr>
              <a:t>国家垄断资本主义的作用和实质</a:t>
            </a:r>
            <a:endParaRPr kumimoji="1" lang="zh-CN" altLang="en-US" sz="2400">
              <a:latin typeface="微软雅黑" pitchFamily="34" charset="-122"/>
              <a:ea typeface="微软雅黑" pitchFamily="34" charset="-122"/>
            </a:endParaRPr>
          </a:p>
        </p:txBody>
      </p:sp>
    </p:spTree>
  </p:cSld>
  <p:clrMapOvr>
    <a:masterClrMapping/>
  </p:clrMapOvr>
  <p:transition spd="slow">
    <p:wip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矩形 4"/>
          <p:cNvSpPr>
            <a:spLocks noChangeArrowheads="1"/>
          </p:cNvSpPr>
          <p:nvPr/>
        </p:nvSpPr>
        <p:spPr bwMode="auto">
          <a:xfrm>
            <a:off x="5519936" y="3501008"/>
            <a:ext cx="6264696" cy="461665"/>
          </a:xfrm>
          <a:prstGeom prst="rect">
            <a:avLst/>
          </a:prstGeom>
          <a:noFill/>
          <a:ln w="9525">
            <a:noFill/>
            <a:miter lim="800000"/>
            <a:headEnd/>
            <a:tailEnd/>
          </a:ln>
        </p:spPr>
        <p:txBody>
          <a:bodyPr wrap="square">
            <a:spAutoFit/>
          </a:bodyPr>
          <a:lstStyle/>
          <a:p>
            <a:pPr marL="285750" indent="-285750" eaLnBrk="1" hangingPunct="1">
              <a:buClr>
                <a:srgbClr val="6A005F"/>
              </a:buClr>
              <a:buSzPct val="70000"/>
              <a:buFont typeface="Wingdings" pitchFamily="2" charset="2"/>
              <a:buChar char="Ø"/>
            </a:pPr>
            <a:r>
              <a:rPr lang="zh-CN" altLang="en-US" sz="2400" dirty="0" smtClean="0">
                <a:latin typeface="微软雅黑" pitchFamily="34" charset="-122"/>
                <a:ea typeface="微软雅黑" pitchFamily="34" charset="-122"/>
              </a:rPr>
              <a:t>发展变化原则：资本主义不断运动</a:t>
            </a:r>
            <a:endParaRPr lang="zh-CN" altLang="en-US" sz="2400" dirty="0">
              <a:latin typeface="微软雅黑" pitchFamily="34" charset="-122"/>
              <a:ea typeface="微软雅黑" pitchFamily="34" charset="-122"/>
            </a:endParaRPr>
          </a:p>
        </p:txBody>
      </p:sp>
      <p:sp>
        <p:nvSpPr>
          <p:cNvPr id="16386" name="矩形 6"/>
          <p:cNvSpPr>
            <a:spLocks noChangeArrowheads="1"/>
          </p:cNvSpPr>
          <p:nvPr/>
        </p:nvSpPr>
        <p:spPr bwMode="auto">
          <a:xfrm>
            <a:off x="5486400" y="4224338"/>
            <a:ext cx="6103938" cy="461962"/>
          </a:xfrm>
          <a:prstGeom prst="rect">
            <a:avLst/>
          </a:prstGeom>
          <a:noFill/>
          <a:ln w="9525">
            <a:noFill/>
            <a:miter lim="800000"/>
            <a:headEnd/>
            <a:tailEnd/>
          </a:ln>
        </p:spPr>
        <p:txBody>
          <a:bodyPr>
            <a:spAutoFit/>
          </a:bodyPr>
          <a:lstStyle/>
          <a:p>
            <a:pPr marL="285750" indent="-285750" eaLnBrk="1" hangingPunct="1">
              <a:buClr>
                <a:srgbClr val="6A005F"/>
              </a:buClr>
              <a:buSzPct val="70000"/>
              <a:buFont typeface="Wingdings" pitchFamily="2" charset="2"/>
              <a:buChar char="Ø"/>
            </a:pPr>
            <a:r>
              <a:rPr lang="zh-CN" altLang="en-US" sz="2400" dirty="0" smtClean="0">
                <a:latin typeface="微软雅黑" pitchFamily="34" charset="-122"/>
                <a:ea typeface="微软雅黑" pitchFamily="34" charset="-122"/>
              </a:rPr>
              <a:t>历史原则：没有一个抽象不变的资本主义</a:t>
            </a:r>
            <a:endParaRPr lang="zh-CN" altLang="en-US" sz="2400" dirty="0">
              <a:latin typeface="微软雅黑" pitchFamily="34" charset="-122"/>
              <a:ea typeface="微软雅黑" pitchFamily="34" charset="-122"/>
            </a:endParaRPr>
          </a:p>
        </p:txBody>
      </p:sp>
      <p:cxnSp>
        <p:nvCxnSpPr>
          <p:cNvPr id="8" name="直接连接符 7"/>
          <p:cNvCxnSpPr/>
          <p:nvPr/>
        </p:nvCxnSpPr>
        <p:spPr>
          <a:xfrm>
            <a:off x="4987925" y="3105150"/>
            <a:ext cx="6677025" cy="0"/>
          </a:xfrm>
          <a:prstGeom prst="line">
            <a:avLst/>
          </a:prstGeom>
          <a:ln w="38100">
            <a:solidFill>
              <a:srgbClr val="262626"/>
            </a:solidFill>
          </a:ln>
        </p:spPr>
        <p:style>
          <a:lnRef idx="1">
            <a:schemeClr val="accent1"/>
          </a:lnRef>
          <a:fillRef idx="0">
            <a:schemeClr val="accent1"/>
          </a:fillRef>
          <a:effectRef idx="0">
            <a:schemeClr val="accent1"/>
          </a:effectRef>
          <a:fontRef idx="minor">
            <a:schemeClr val="tx1"/>
          </a:fontRef>
        </p:style>
      </p:cxnSp>
      <p:sp>
        <p:nvSpPr>
          <p:cNvPr id="16390" name="矩形 20"/>
          <p:cNvSpPr>
            <a:spLocks noChangeArrowheads="1"/>
          </p:cNvSpPr>
          <p:nvPr/>
        </p:nvSpPr>
        <p:spPr bwMode="auto">
          <a:xfrm>
            <a:off x="6456363" y="2493963"/>
            <a:ext cx="4698722" cy="584775"/>
          </a:xfrm>
          <a:prstGeom prst="rect">
            <a:avLst/>
          </a:prstGeom>
          <a:noFill/>
          <a:ln w="9525">
            <a:noFill/>
            <a:miter lim="800000"/>
            <a:headEnd/>
            <a:tailEnd/>
          </a:ln>
        </p:spPr>
        <p:txBody>
          <a:bodyPr wrap="none">
            <a:spAutoFit/>
          </a:bodyPr>
          <a:lstStyle/>
          <a:p>
            <a:pPr eaLnBrk="1" hangingPunct="1"/>
            <a:r>
              <a:rPr lang="zh-CN" altLang="en-US" sz="3200" dirty="0">
                <a:solidFill>
                  <a:srgbClr val="6A005F"/>
                </a:solidFill>
                <a:latin typeface="微软雅黑" pitchFamily="34" charset="-122"/>
                <a:ea typeface="微软雅黑" pitchFamily="34" charset="-122"/>
              </a:rPr>
              <a:t>看待资本主义的两</a:t>
            </a:r>
            <a:r>
              <a:rPr lang="zh-CN" altLang="en-US" sz="3200" dirty="0" smtClean="0">
                <a:solidFill>
                  <a:srgbClr val="6A005F"/>
                </a:solidFill>
                <a:latin typeface="微软雅黑" pitchFamily="34" charset="-122"/>
                <a:ea typeface="微软雅黑" pitchFamily="34" charset="-122"/>
              </a:rPr>
              <a:t>大原则</a:t>
            </a:r>
            <a:endParaRPr lang="zh-CN" altLang="en-US" sz="3200" dirty="0">
              <a:solidFill>
                <a:srgbClr val="6A005F"/>
              </a:solidFill>
              <a:latin typeface="微软雅黑" pitchFamily="34" charset="-122"/>
              <a:ea typeface="微软雅黑" pitchFamily="34" charset="-122"/>
            </a:endParaRPr>
          </a:p>
        </p:txBody>
      </p:sp>
      <p:pic>
        <p:nvPicPr>
          <p:cNvPr id="41" name="图片 40"/>
          <p:cNvPicPr>
            <a:picLocks noChangeAspect="1"/>
          </p:cNvPicPr>
          <p:nvPr/>
        </p:nvPicPr>
        <p:blipFill>
          <a:blip r:embed="rId2" cstate="print">
            <a:extLst>
              <a:ext uri="{28A0092B-C50C-407E-A947-70E740481C1C}">
                <a14:useLocalDpi xmlns:a14="http://schemas.microsoft.com/office/drawing/2010/main" val="0"/>
              </a:ext>
            </a:extLst>
          </a:blip>
          <a:srcRect l="10047"/>
          <a:stretch>
            <a:fillRect/>
          </a:stretch>
        </p:blipFill>
        <p:spPr>
          <a:xfrm>
            <a:off x="665979" y="975907"/>
            <a:ext cx="5278887" cy="3354898"/>
          </a:xfrm>
          <a:custGeom>
            <a:avLst/>
            <a:gdLst>
              <a:gd name="connsiteX0" fmla="*/ 0 w 5514975"/>
              <a:gd name="connsiteY0" fmla="*/ 0 h 3448646"/>
              <a:gd name="connsiteX1" fmla="*/ 5419725 w 5514975"/>
              <a:gd name="connsiteY1" fmla="*/ 0 h 3448646"/>
              <a:gd name="connsiteX2" fmla="*/ 5514975 w 5514975"/>
              <a:gd name="connsiteY2" fmla="*/ 228600 h 3448646"/>
              <a:gd name="connsiteX3" fmla="*/ 3833712 w 5514975"/>
              <a:gd name="connsiteY3" fmla="*/ 3448646 h 3448646"/>
              <a:gd name="connsiteX4" fmla="*/ 239594 w 5514975"/>
              <a:gd name="connsiteY4" fmla="*/ 3448646 h 3448646"/>
              <a:gd name="connsiteX5" fmla="*/ 0 w 5514975"/>
              <a:gd name="connsiteY5" fmla="*/ 3448050 h 3448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14975" h="3448646">
                <a:moveTo>
                  <a:pt x="0" y="0"/>
                </a:moveTo>
                <a:lnTo>
                  <a:pt x="5419725" y="0"/>
                </a:lnTo>
                <a:lnTo>
                  <a:pt x="5514975" y="228600"/>
                </a:lnTo>
                <a:lnTo>
                  <a:pt x="3833712" y="3448646"/>
                </a:lnTo>
                <a:lnTo>
                  <a:pt x="239594" y="3448646"/>
                </a:lnTo>
                <a:lnTo>
                  <a:pt x="0" y="3448050"/>
                </a:lnTo>
                <a:close/>
              </a:path>
            </a:pathLst>
          </a:custGeom>
        </p:spPr>
      </p:pic>
      <p:sp>
        <p:nvSpPr>
          <p:cNvPr id="3" name="文本框 2"/>
          <p:cNvSpPr txBox="1"/>
          <p:nvPr/>
        </p:nvSpPr>
        <p:spPr>
          <a:xfrm>
            <a:off x="636913" y="4797152"/>
            <a:ext cx="4321947" cy="830997"/>
          </a:xfrm>
          <a:prstGeom prst="rect">
            <a:avLst/>
          </a:prstGeom>
          <a:noFill/>
        </p:spPr>
        <p:txBody>
          <a:bodyPr wrap="square">
            <a:spAutoFit/>
          </a:bodyPr>
          <a:lstStyle/>
          <a:p>
            <a:r>
              <a:rPr kumimoji="1" lang="zh-CN" altLang="en-US" sz="2400" b="1" dirty="0" smtClean="0">
                <a:solidFill>
                  <a:srgbClr val="5A1B58"/>
                </a:solidFill>
                <a:effectLst>
                  <a:outerShdw blurRad="38100" dist="38100" dir="2700000" algn="tl">
                    <a:srgbClr val="C0C0C0"/>
                  </a:outerShdw>
                </a:effectLst>
                <a:latin typeface="微软雅黑" pitchFamily="34" charset="-122"/>
                <a:ea typeface="微软雅黑" pitchFamily="34" charset="-122"/>
              </a:rPr>
              <a:t>线索：资本主义基本矛盾作用与资本主义社会的适应和调整</a:t>
            </a:r>
            <a:endParaRPr kumimoji="1" lang="zh-CN" altLang="en-US" sz="2400" b="1" dirty="0">
              <a:solidFill>
                <a:srgbClr val="5A1B58"/>
              </a:solidFill>
              <a:effectLst>
                <a:outerShdw blurRad="38100" dist="38100" dir="2700000" algn="tl">
                  <a:srgbClr val="C0C0C0"/>
                </a:outerShdw>
              </a:effectLst>
              <a:latin typeface="微软雅黑" pitchFamily="34" charset="-122"/>
              <a:ea typeface="微软雅黑" pitchFamily="34" charset="-122"/>
            </a:endParaRPr>
          </a:p>
        </p:txBody>
      </p:sp>
      <p:pic>
        <p:nvPicPr>
          <p:cNvPr id="1026" name="Picture 2">
            <a:hlinkClick r:id="rId3" action="ppaction://hlinksldjump"/>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942230" y="6093294"/>
            <a:ext cx="625566" cy="3862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ransition spd="slow">
    <p:wip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文本框 1"/>
          <p:cNvSpPr txBox="1">
            <a:spLocks noChangeArrowheads="1"/>
          </p:cNvSpPr>
          <p:nvPr/>
        </p:nvSpPr>
        <p:spPr bwMode="auto">
          <a:xfrm>
            <a:off x="9731375" y="533400"/>
            <a:ext cx="185738" cy="369888"/>
          </a:xfrm>
          <a:prstGeom prst="rect">
            <a:avLst/>
          </a:prstGeom>
          <a:noFill/>
          <a:ln w="9525">
            <a:noFill/>
            <a:miter lim="800000"/>
            <a:headEnd/>
            <a:tailEnd/>
          </a:ln>
        </p:spPr>
        <p:txBody>
          <a:bodyPr wrap="none">
            <a:spAutoFit/>
          </a:bodyPr>
          <a:lstStyle/>
          <a:p>
            <a:pPr eaLnBrk="1" hangingPunct="1"/>
            <a:endParaRPr kumimoji="1" lang="zh-CN" altLang="en-US"/>
          </a:p>
        </p:txBody>
      </p:sp>
      <p:sp>
        <p:nvSpPr>
          <p:cNvPr id="3" name="五边形 2"/>
          <p:cNvSpPr/>
          <p:nvPr/>
        </p:nvSpPr>
        <p:spPr>
          <a:xfrm>
            <a:off x="11113" y="0"/>
            <a:ext cx="5940425" cy="692150"/>
          </a:xfrm>
          <a:prstGeom prst="homePlate">
            <a:avLst/>
          </a:prstGeom>
          <a:solidFill>
            <a:srgbClr val="5A1B58"/>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kumimoji="1" lang="zh-CN" altLang="en-US" sz="3200">
                <a:solidFill>
                  <a:srgbClr val="FFFFFF"/>
                </a:solidFill>
                <a:latin typeface="微软雅黑" pitchFamily="34" charset="-122"/>
                <a:ea typeface="微软雅黑" pitchFamily="34" charset="-122"/>
              </a:rPr>
              <a:t>国家垄断资本主义出现缘由</a:t>
            </a:r>
          </a:p>
        </p:txBody>
      </p:sp>
      <p:sp>
        <p:nvSpPr>
          <p:cNvPr id="35843" name="文本框 3"/>
          <p:cNvSpPr txBox="1">
            <a:spLocks noChangeArrowheads="1"/>
          </p:cNvSpPr>
          <p:nvPr/>
        </p:nvSpPr>
        <p:spPr bwMode="auto">
          <a:xfrm>
            <a:off x="2052638" y="915988"/>
            <a:ext cx="7853362" cy="523875"/>
          </a:xfrm>
          <a:prstGeom prst="rect">
            <a:avLst/>
          </a:prstGeom>
          <a:noFill/>
          <a:ln w="9525">
            <a:noFill/>
            <a:miter lim="800000"/>
            <a:headEnd/>
            <a:tailEnd/>
          </a:ln>
        </p:spPr>
        <p:txBody>
          <a:bodyPr>
            <a:spAutoFit/>
          </a:bodyPr>
          <a:lstStyle/>
          <a:p>
            <a:r>
              <a:rPr lang="zh-CN" altLang="en-US" sz="2800">
                <a:solidFill>
                  <a:srgbClr val="5A1B58"/>
                </a:solidFill>
                <a:latin typeface="微软雅黑" pitchFamily="34" charset="-122"/>
                <a:ea typeface="微软雅黑" pitchFamily="34" charset="-122"/>
              </a:rPr>
              <a:t>私人垄断资本 </a:t>
            </a:r>
            <a:r>
              <a:rPr lang="en-US" altLang="zh-CN" sz="2800">
                <a:solidFill>
                  <a:srgbClr val="5A1B58"/>
                </a:solidFill>
                <a:latin typeface="微软雅黑" pitchFamily="34" charset="-122"/>
                <a:ea typeface="微软雅黑" pitchFamily="34" charset="-122"/>
              </a:rPr>
              <a:t>+</a:t>
            </a:r>
            <a:r>
              <a:rPr lang="zh-CN" altLang="en-US" sz="2800">
                <a:solidFill>
                  <a:srgbClr val="5A1B58"/>
                </a:solidFill>
                <a:latin typeface="微软雅黑" pitchFamily="34" charset="-122"/>
                <a:ea typeface="微软雅黑" pitchFamily="34" charset="-122"/>
              </a:rPr>
              <a:t> 国家主权 </a:t>
            </a:r>
            <a:r>
              <a:rPr lang="en-US" altLang="zh-CN" sz="2800">
                <a:solidFill>
                  <a:srgbClr val="5A1B58"/>
                </a:solidFill>
                <a:latin typeface="微软雅黑" pitchFamily="34" charset="-122"/>
                <a:ea typeface="微软雅黑" pitchFamily="34" charset="-122"/>
              </a:rPr>
              <a:t>=</a:t>
            </a:r>
            <a:r>
              <a:rPr lang="zh-CN" altLang="en-US" sz="2800">
                <a:solidFill>
                  <a:srgbClr val="5A1B58"/>
                </a:solidFill>
                <a:latin typeface="微软雅黑" pitchFamily="34" charset="-122"/>
                <a:ea typeface="微软雅黑" pitchFamily="34" charset="-122"/>
              </a:rPr>
              <a:t> 国家垄断资本主义</a:t>
            </a:r>
            <a:endParaRPr kumimoji="1" lang="zh-CN" altLang="en-US" sz="2800">
              <a:solidFill>
                <a:srgbClr val="5A1B58"/>
              </a:solidFill>
            </a:endParaRPr>
          </a:p>
        </p:txBody>
      </p:sp>
      <p:sp>
        <p:nvSpPr>
          <p:cNvPr id="35844" name="文本框 6"/>
          <p:cNvSpPr txBox="1">
            <a:spLocks noChangeArrowheads="1"/>
          </p:cNvSpPr>
          <p:nvPr/>
        </p:nvSpPr>
        <p:spPr bwMode="auto">
          <a:xfrm>
            <a:off x="68263" y="2351088"/>
            <a:ext cx="3994150" cy="400050"/>
          </a:xfrm>
          <a:prstGeom prst="rect">
            <a:avLst/>
          </a:prstGeom>
          <a:noFill/>
          <a:ln w="9525">
            <a:noFill/>
            <a:miter lim="800000"/>
            <a:headEnd/>
            <a:tailEnd/>
          </a:ln>
        </p:spPr>
        <p:txBody>
          <a:bodyPr>
            <a:spAutoFit/>
          </a:bodyPr>
          <a:lstStyle/>
          <a:p>
            <a:r>
              <a:rPr lang="zh-CN" altLang="en-US" sz="2000">
                <a:latin typeface="微软雅黑" pitchFamily="34" charset="-122"/>
                <a:ea typeface="微软雅黑" pitchFamily="34" charset="-122"/>
              </a:rPr>
              <a:t>国家垄断资本主义出现的根本原因</a:t>
            </a:r>
            <a:endParaRPr kumimoji="1" lang="zh-CN" altLang="en-US" sz="2000">
              <a:latin typeface="微软雅黑" pitchFamily="34" charset="-122"/>
              <a:ea typeface="微软雅黑" pitchFamily="34" charset="-122"/>
            </a:endParaRPr>
          </a:p>
        </p:txBody>
      </p:sp>
      <p:sp>
        <p:nvSpPr>
          <p:cNvPr id="35845" name="文本框 7"/>
          <p:cNvSpPr txBox="1">
            <a:spLocks noChangeArrowheads="1"/>
          </p:cNvSpPr>
          <p:nvPr/>
        </p:nvSpPr>
        <p:spPr bwMode="auto">
          <a:xfrm>
            <a:off x="76200" y="4208463"/>
            <a:ext cx="4032250" cy="400050"/>
          </a:xfrm>
          <a:prstGeom prst="rect">
            <a:avLst/>
          </a:prstGeom>
          <a:noFill/>
          <a:ln w="9525">
            <a:noFill/>
            <a:miter lim="800000"/>
            <a:headEnd/>
            <a:tailEnd/>
          </a:ln>
        </p:spPr>
        <p:txBody>
          <a:bodyPr>
            <a:spAutoFit/>
          </a:bodyPr>
          <a:lstStyle/>
          <a:p>
            <a:r>
              <a:rPr lang="zh-CN" altLang="en-US" sz="2000">
                <a:latin typeface="微软雅黑" pitchFamily="34" charset="-122"/>
                <a:ea typeface="微软雅黑" pitchFamily="34" charset="-122"/>
              </a:rPr>
              <a:t>资本主义基本矛盾不断发展的结果</a:t>
            </a:r>
            <a:endParaRPr kumimoji="1" lang="zh-CN" altLang="en-US" sz="2000">
              <a:latin typeface="微软雅黑" pitchFamily="34" charset="-122"/>
              <a:ea typeface="微软雅黑" pitchFamily="34" charset="-122"/>
            </a:endParaRPr>
          </a:p>
        </p:txBody>
      </p:sp>
      <p:sp>
        <p:nvSpPr>
          <p:cNvPr id="9" name="椭圆 8"/>
          <p:cNvSpPr/>
          <p:nvPr/>
        </p:nvSpPr>
        <p:spPr>
          <a:xfrm>
            <a:off x="65088" y="2019300"/>
            <a:ext cx="3997325" cy="1062038"/>
          </a:xfrm>
          <a:prstGeom prst="ellipse">
            <a:avLst/>
          </a:prstGeom>
          <a:solidFill>
            <a:srgbClr val="5A1B58">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kumimoji="1" lang="zh-CN" altLang="en-US"/>
          </a:p>
        </p:txBody>
      </p:sp>
      <p:sp>
        <p:nvSpPr>
          <p:cNvPr id="11" name="椭圆 10"/>
          <p:cNvSpPr/>
          <p:nvPr/>
        </p:nvSpPr>
        <p:spPr>
          <a:xfrm>
            <a:off x="65088" y="3878263"/>
            <a:ext cx="3997325" cy="1060450"/>
          </a:xfrm>
          <a:prstGeom prst="ellipse">
            <a:avLst/>
          </a:prstGeom>
          <a:solidFill>
            <a:srgbClr val="5A1B58">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kumimoji="1" lang="zh-CN" altLang="en-US"/>
          </a:p>
        </p:txBody>
      </p:sp>
      <p:sp>
        <p:nvSpPr>
          <p:cNvPr id="12" name="虚尾箭头 11"/>
          <p:cNvSpPr/>
          <p:nvPr/>
        </p:nvSpPr>
        <p:spPr>
          <a:xfrm rot="5400000">
            <a:off x="1634331" y="3291682"/>
            <a:ext cx="858837" cy="425450"/>
          </a:xfrm>
          <a:prstGeom prst="stripedRightArrow">
            <a:avLst/>
          </a:prstGeom>
          <a:solidFill>
            <a:srgbClr val="5A1B58">
              <a:alpha val="1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kumimoji="1" lang="zh-CN" altLang="en-US">
              <a:solidFill>
                <a:schemeClr val="bg1"/>
              </a:solidFill>
            </a:endParaRPr>
          </a:p>
        </p:txBody>
      </p:sp>
      <p:grpSp>
        <p:nvGrpSpPr>
          <p:cNvPr id="35849" name="组合 5"/>
          <p:cNvGrpSpPr>
            <a:grpSpLocks/>
          </p:cNvGrpSpPr>
          <p:nvPr/>
        </p:nvGrpSpPr>
        <p:grpSpPr bwMode="auto">
          <a:xfrm>
            <a:off x="4695825" y="2014538"/>
            <a:ext cx="914400" cy="912812"/>
            <a:chOff x="1278794" y="3334906"/>
            <a:chExt cx="914014" cy="914014"/>
          </a:xfrm>
        </p:grpSpPr>
        <p:grpSp>
          <p:nvGrpSpPr>
            <p:cNvPr id="24" name="组合 26"/>
            <p:cNvGrpSpPr/>
            <p:nvPr/>
          </p:nvGrpSpPr>
          <p:grpSpPr>
            <a:xfrm>
              <a:off x="1278794" y="3334906"/>
              <a:ext cx="914014" cy="914014"/>
              <a:chOff x="304800" y="673100"/>
              <a:chExt cx="4000500" cy="4000500"/>
            </a:xfrm>
            <a:effectLst>
              <a:outerShdw blurRad="444500" dist="254000" dir="8100000" algn="tr" rotWithShape="0">
                <a:prstClr val="black">
                  <a:alpha val="50000"/>
                </a:prstClr>
              </a:outerShdw>
            </a:effectLst>
          </p:grpSpPr>
          <p:sp>
            <p:nvSpPr>
              <p:cNvPr id="26" name="同心圆 25"/>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solidFill>
                    <a:srgbClr val="163A5A"/>
                  </a:solidFill>
                  <a:ea typeface="微软雅黑" panose="020B0503020204020204" pitchFamily="34" charset="-122"/>
                </a:endParaRPr>
              </a:p>
            </p:txBody>
          </p:sp>
          <p:sp>
            <p:nvSpPr>
              <p:cNvPr id="27" name="椭圆 26"/>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solidFill>
                    <a:srgbClr val="163A5A"/>
                  </a:solidFill>
                  <a:ea typeface="微软雅黑" panose="020B0503020204020204" pitchFamily="34" charset="-122"/>
                </a:endParaRPr>
              </a:p>
            </p:txBody>
          </p:sp>
        </p:grpSp>
        <p:sp>
          <p:nvSpPr>
            <p:cNvPr id="35860" name="TextBox 57"/>
            <p:cNvSpPr txBox="1">
              <a:spLocks noChangeArrowheads="1"/>
            </p:cNvSpPr>
            <p:nvPr/>
          </p:nvSpPr>
          <p:spPr bwMode="auto">
            <a:xfrm>
              <a:off x="1461122" y="3541613"/>
              <a:ext cx="546945" cy="461665"/>
            </a:xfrm>
            <a:prstGeom prst="rect">
              <a:avLst/>
            </a:prstGeom>
            <a:noFill/>
            <a:ln w="9525">
              <a:noFill/>
              <a:miter lim="800000"/>
              <a:headEnd/>
              <a:tailEnd/>
            </a:ln>
          </p:spPr>
          <p:txBody>
            <a:bodyPr wrap="none">
              <a:spAutoFit/>
            </a:bodyPr>
            <a:lstStyle/>
            <a:p>
              <a:r>
                <a:rPr lang="en-US" altLang="zh-CN" sz="2400">
                  <a:solidFill>
                    <a:srgbClr val="163A5A"/>
                  </a:solidFill>
                  <a:latin typeface="微软雅黑" pitchFamily="34" charset="-122"/>
                  <a:ea typeface="微软雅黑" pitchFamily="34" charset="-122"/>
                </a:rPr>
                <a:t>01</a:t>
              </a:r>
              <a:endParaRPr lang="zh-CN" altLang="en-US">
                <a:solidFill>
                  <a:srgbClr val="163A5A"/>
                </a:solidFill>
                <a:latin typeface="微软雅黑" pitchFamily="34" charset="-122"/>
                <a:ea typeface="微软雅黑" pitchFamily="34" charset="-122"/>
              </a:endParaRPr>
            </a:p>
          </p:txBody>
        </p:sp>
      </p:grpSp>
      <p:grpSp>
        <p:nvGrpSpPr>
          <p:cNvPr id="35850" name="组合 5"/>
          <p:cNvGrpSpPr>
            <a:grpSpLocks/>
          </p:cNvGrpSpPr>
          <p:nvPr/>
        </p:nvGrpSpPr>
        <p:grpSpPr bwMode="auto">
          <a:xfrm>
            <a:off x="6143625" y="4279900"/>
            <a:ext cx="912813" cy="914400"/>
            <a:chOff x="1278794" y="3334906"/>
            <a:chExt cx="914014" cy="914014"/>
          </a:xfrm>
        </p:grpSpPr>
        <p:grpSp>
          <p:nvGrpSpPr>
            <p:cNvPr id="29" name="组合 26"/>
            <p:cNvGrpSpPr/>
            <p:nvPr/>
          </p:nvGrpSpPr>
          <p:grpSpPr>
            <a:xfrm>
              <a:off x="1278794" y="3334906"/>
              <a:ext cx="914014" cy="914014"/>
              <a:chOff x="304800" y="673100"/>
              <a:chExt cx="4000500" cy="4000500"/>
            </a:xfrm>
            <a:effectLst>
              <a:outerShdw blurRad="444500" dist="254000" dir="8100000" algn="tr" rotWithShape="0">
                <a:prstClr val="black">
                  <a:alpha val="50000"/>
                </a:prstClr>
              </a:outerShdw>
            </a:effectLst>
          </p:grpSpPr>
          <p:sp>
            <p:nvSpPr>
              <p:cNvPr id="31" name="同心圆 30"/>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solidFill>
                    <a:srgbClr val="163A5A"/>
                  </a:solidFill>
                  <a:ea typeface="微软雅黑" panose="020B0503020204020204" pitchFamily="34" charset="-122"/>
                </a:endParaRPr>
              </a:p>
            </p:txBody>
          </p:sp>
          <p:sp>
            <p:nvSpPr>
              <p:cNvPr id="32" name="椭圆 31"/>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solidFill>
                    <a:srgbClr val="163A5A"/>
                  </a:solidFill>
                  <a:ea typeface="微软雅黑" panose="020B0503020204020204" pitchFamily="34" charset="-122"/>
                </a:endParaRPr>
              </a:p>
            </p:txBody>
          </p:sp>
        </p:grpSp>
        <p:sp>
          <p:nvSpPr>
            <p:cNvPr id="35858" name="TextBox 57"/>
            <p:cNvSpPr txBox="1">
              <a:spLocks noChangeArrowheads="1"/>
            </p:cNvSpPr>
            <p:nvPr/>
          </p:nvSpPr>
          <p:spPr bwMode="auto">
            <a:xfrm>
              <a:off x="1461122" y="3541613"/>
              <a:ext cx="546945" cy="461665"/>
            </a:xfrm>
            <a:prstGeom prst="rect">
              <a:avLst/>
            </a:prstGeom>
            <a:noFill/>
            <a:ln w="9525">
              <a:noFill/>
              <a:miter lim="800000"/>
              <a:headEnd/>
              <a:tailEnd/>
            </a:ln>
          </p:spPr>
          <p:txBody>
            <a:bodyPr wrap="none">
              <a:spAutoFit/>
            </a:bodyPr>
            <a:lstStyle/>
            <a:p>
              <a:r>
                <a:rPr lang="en-US" altLang="zh-CN" sz="2400">
                  <a:solidFill>
                    <a:srgbClr val="163A5A"/>
                  </a:solidFill>
                  <a:latin typeface="微软雅黑" pitchFamily="34" charset="-122"/>
                  <a:ea typeface="微软雅黑" pitchFamily="34" charset="-122"/>
                </a:rPr>
                <a:t>03</a:t>
              </a:r>
              <a:endParaRPr lang="zh-CN" altLang="en-US">
                <a:solidFill>
                  <a:srgbClr val="163A5A"/>
                </a:solidFill>
                <a:latin typeface="微软雅黑" pitchFamily="34" charset="-122"/>
                <a:ea typeface="微软雅黑" pitchFamily="34" charset="-122"/>
              </a:endParaRPr>
            </a:p>
          </p:txBody>
        </p:sp>
      </p:grpSp>
      <p:grpSp>
        <p:nvGrpSpPr>
          <p:cNvPr id="35851" name="组合 5"/>
          <p:cNvGrpSpPr>
            <a:grpSpLocks/>
          </p:cNvGrpSpPr>
          <p:nvPr/>
        </p:nvGrpSpPr>
        <p:grpSpPr bwMode="auto">
          <a:xfrm>
            <a:off x="5384800" y="3146425"/>
            <a:ext cx="914400" cy="914400"/>
            <a:chOff x="1278794" y="3334906"/>
            <a:chExt cx="914014" cy="914014"/>
          </a:xfrm>
        </p:grpSpPr>
        <p:grpSp>
          <p:nvGrpSpPr>
            <p:cNvPr id="34" name="组合 26"/>
            <p:cNvGrpSpPr/>
            <p:nvPr/>
          </p:nvGrpSpPr>
          <p:grpSpPr>
            <a:xfrm>
              <a:off x="1278794" y="3334906"/>
              <a:ext cx="914014" cy="914014"/>
              <a:chOff x="304800" y="673100"/>
              <a:chExt cx="4000500" cy="4000500"/>
            </a:xfrm>
            <a:effectLst>
              <a:outerShdw blurRad="444500" dist="254000" dir="8100000" algn="tr" rotWithShape="0">
                <a:prstClr val="black">
                  <a:alpha val="50000"/>
                </a:prstClr>
              </a:outerShdw>
            </a:effectLst>
          </p:grpSpPr>
          <p:sp>
            <p:nvSpPr>
              <p:cNvPr id="36" name="同心圆 35"/>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solidFill>
                    <a:srgbClr val="163A5A"/>
                  </a:solidFill>
                  <a:ea typeface="微软雅黑" panose="020B0503020204020204" pitchFamily="34" charset="-122"/>
                </a:endParaRPr>
              </a:p>
            </p:txBody>
          </p:sp>
          <p:sp>
            <p:nvSpPr>
              <p:cNvPr id="37" name="椭圆 36"/>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solidFill>
                    <a:srgbClr val="163A5A"/>
                  </a:solidFill>
                  <a:ea typeface="微软雅黑" panose="020B0503020204020204" pitchFamily="34" charset="-122"/>
                </a:endParaRPr>
              </a:p>
            </p:txBody>
          </p:sp>
        </p:grpSp>
        <p:sp>
          <p:nvSpPr>
            <p:cNvPr id="35856" name="TextBox 57"/>
            <p:cNvSpPr txBox="1">
              <a:spLocks noChangeArrowheads="1"/>
            </p:cNvSpPr>
            <p:nvPr/>
          </p:nvSpPr>
          <p:spPr bwMode="auto">
            <a:xfrm>
              <a:off x="1461122" y="3541613"/>
              <a:ext cx="546945" cy="461665"/>
            </a:xfrm>
            <a:prstGeom prst="rect">
              <a:avLst/>
            </a:prstGeom>
            <a:noFill/>
            <a:ln w="9525">
              <a:noFill/>
              <a:miter lim="800000"/>
              <a:headEnd/>
              <a:tailEnd/>
            </a:ln>
          </p:spPr>
          <p:txBody>
            <a:bodyPr wrap="none">
              <a:spAutoFit/>
            </a:bodyPr>
            <a:lstStyle/>
            <a:p>
              <a:r>
                <a:rPr lang="en-US" altLang="zh-CN" sz="2400">
                  <a:solidFill>
                    <a:srgbClr val="163A5A"/>
                  </a:solidFill>
                  <a:latin typeface="微软雅黑" pitchFamily="34" charset="-122"/>
                  <a:ea typeface="微软雅黑" pitchFamily="34" charset="-122"/>
                </a:rPr>
                <a:t>02</a:t>
              </a:r>
              <a:endParaRPr lang="zh-CN" altLang="en-US">
                <a:solidFill>
                  <a:srgbClr val="163A5A"/>
                </a:solidFill>
                <a:latin typeface="微软雅黑" pitchFamily="34" charset="-122"/>
                <a:ea typeface="微软雅黑" pitchFamily="34" charset="-122"/>
              </a:endParaRPr>
            </a:p>
          </p:txBody>
        </p:sp>
      </p:grpSp>
      <p:sp>
        <p:nvSpPr>
          <p:cNvPr id="35852" name="文本框 38"/>
          <p:cNvSpPr txBox="1">
            <a:spLocks noChangeArrowheads="1"/>
          </p:cNvSpPr>
          <p:nvPr/>
        </p:nvSpPr>
        <p:spPr bwMode="auto">
          <a:xfrm>
            <a:off x="5772150" y="2128838"/>
            <a:ext cx="5040313" cy="458908"/>
          </a:xfrm>
          <a:prstGeom prst="rect">
            <a:avLst/>
          </a:prstGeom>
          <a:solidFill>
            <a:srgbClr val="5A1B58">
              <a:alpha val="50195"/>
            </a:srgbClr>
          </a:solidFill>
          <a:ln w="9525">
            <a:noFill/>
            <a:miter lim="800000"/>
            <a:headEnd/>
            <a:tailEnd/>
          </a:ln>
        </p:spPr>
        <p:txBody>
          <a:bodyPr>
            <a:spAutoFit/>
          </a:bodyPr>
          <a:lstStyle/>
          <a:p>
            <a:pPr eaLnBrk="1" hangingPunct="1">
              <a:lnSpc>
                <a:spcPct val="150000"/>
              </a:lnSpc>
            </a:pPr>
            <a:r>
              <a:rPr lang="zh-CN" altLang="en-US" dirty="0">
                <a:solidFill>
                  <a:schemeClr val="bg1"/>
                </a:solidFill>
                <a:latin typeface="微软雅黑" pitchFamily="34" charset="-122"/>
                <a:ea typeface="微软雅黑" pitchFamily="34" charset="-122"/>
              </a:rPr>
              <a:t>生产力发展要求生产资料在更大范围</a:t>
            </a:r>
            <a:r>
              <a:rPr lang="zh-CN" altLang="en-US" dirty="0" smtClean="0">
                <a:solidFill>
                  <a:schemeClr val="bg1"/>
                </a:solidFill>
                <a:latin typeface="微软雅黑" pitchFamily="34" charset="-122"/>
                <a:ea typeface="微软雅黑" pitchFamily="34" charset="-122"/>
              </a:rPr>
              <a:t>内被支配</a:t>
            </a:r>
            <a:r>
              <a:rPr lang="zh-CN" altLang="en-US" dirty="0" smtClean="0">
                <a:solidFill>
                  <a:schemeClr val="bg1"/>
                </a:solidFill>
                <a:latin typeface="微软雅黑" pitchFamily="34" charset="-122"/>
                <a:ea typeface="微软雅黑" pitchFamily="34" charset="-122"/>
              </a:rPr>
              <a:t>。</a:t>
            </a:r>
            <a:endParaRPr lang="en-US" altLang="zh-CN" dirty="0">
              <a:solidFill>
                <a:schemeClr val="bg1"/>
              </a:solidFill>
              <a:latin typeface="微软雅黑" pitchFamily="34" charset="-122"/>
              <a:ea typeface="微软雅黑" pitchFamily="34" charset="-122"/>
            </a:endParaRPr>
          </a:p>
        </p:txBody>
      </p:sp>
      <p:sp>
        <p:nvSpPr>
          <p:cNvPr id="35853" name="文本框 39"/>
          <p:cNvSpPr txBox="1">
            <a:spLocks noChangeArrowheads="1"/>
          </p:cNvSpPr>
          <p:nvPr/>
        </p:nvSpPr>
        <p:spPr bwMode="auto">
          <a:xfrm>
            <a:off x="6442075" y="3378200"/>
            <a:ext cx="5054600" cy="400050"/>
          </a:xfrm>
          <a:prstGeom prst="rect">
            <a:avLst/>
          </a:prstGeom>
          <a:solidFill>
            <a:srgbClr val="5A1B58">
              <a:alpha val="50195"/>
            </a:srgbClr>
          </a:solidFill>
          <a:ln w="9525">
            <a:noFill/>
            <a:miter lim="800000"/>
            <a:headEnd/>
            <a:tailEnd/>
          </a:ln>
        </p:spPr>
        <p:txBody>
          <a:bodyPr>
            <a:spAutoFit/>
          </a:bodyPr>
          <a:lstStyle/>
          <a:p>
            <a:r>
              <a:rPr lang="zh-CN" altLang="en-US" sz="2000">
                <a:solidFill>
                  <a:schemeClr val="bg1"/>
                </a:solidFill>
                <a:latin typeface="微软雅黑" pitchFamily="34" charset="-122"/>
                <a:ea typeface="微软雅黑" pitchFamily="34" charset="-122"/>
              </a:rPr>
              <a:t>经济危机的困扰，要求国家力量出面协调。</a:t>
            </a:r>
            <a:endParaRPr kumimoji="1" lang="zh-CN" altLang="en-US" sz="2000">
              <a:solidFill>
                <a:schemeClr val="bg1"/>
              </a:solidFill>
              <a:latin typeface="微软雅黑" pitchFamily="34" charset="-122"/>
              <a:ea typeface="微软雅黑" pitchFamily="34" charset="-122"/>
            </a:endParaRPr>
          </a:p>
        </p:txBody>
      </p:sp>
      <p:sp>
        <p:nvSpPr>
          <p:cNvPr id="35854" name="文本框 40"/>
          <p:cNvSpPr txBox="1">
            <a:spLocks noChangeArrowheads="1"/>
          </p:cNvSpPr>
          <p:nvPr/>
        </p:nvSpPr>
        <p:spPr bwMode="auto">
          <a:xfrm>
            <a:off x="7248525" y="4300538"/>
            <a:ext cx="4464050" cy="1338262"/>
          </a:xfrm>
          <a:prstGeom prst="rect">
            <a:avLst/>
          </a:prstGeom>
          <a:solidFill>
            <a:srgbClr val="5A1B58">
              <a:alpha val="50195"/>
            </a:srgbClr>
          </a:solidFill>
          <a:ln w="9525">
            <a:noFill/>
            <a:miter lim="800000"/>
            <a:headEnd/>
            <a:tailEnd/>
          </a:ln>
        </p:spPr>
        <p:txBody>
          <a:bodyPr>
            <a:spAutoFit/>
          </a:bodyPr>
          <a:lstStyle/>
          <a:p>
            <a:pPr eaLnBrk="1" hangingPunct="1">
              <a:lnSpc>
                <a:spcPct val="150000"/>
              </a:lnSpc>
            </a:pPr>
            <a:r>
              <a:rPr lang="zh-CN" altLang="en-US">
                <a:solidFill>
                  <a:schemeClr val="bg1"/>
                </a:solidFill>
                <a:latin typeface="微软雅黑" pitchFamily="34" charset="-122"/>
                <a:ea typeface="微软雅黑" pitchFamily="34" charset="-122"/>
              </a:rPr>
              <a:t>缓和社会矛盾，协调利益关系：调整财富分配、缓和国内阶级矛盾的需要、增强国际竞争力的需要。</a:t>
            </a:r>
          </a:p>
        </p:txBody>
      </p:sp>
    </p:spTree>
  </p:cSld>
  <p:clrMapOvr>
    <a:masterClrMapping/>
  </p:clrMapOvr>
  <p:transition spd="slow">
    <p:wip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文本框 1"/>
          <p:cNvSpPr txBox="1">
            <a:spLocks noChangeArrowheads="1"/>
          </p:cNvSpPr>
          <p:nvPr/>
        </p:nvSpPr>
        <p:spPr bwMode="auto">
          <a:xfrm>
            <a:off x="9731375" y="533400"/>
            <a:ext cx="185738" cy="369888"/>
          </a:xfrm>
          <a:prstGeom prst="rect">
            <a:avLst/>
          </a:prstGeom>
          <a:noFill/>
          <a:ln w="9525">
            <a:noFill/>
            <a:miter lim="800000"/>
            <a:headEnd/>
            <a:tailEnd/>
          </a:ln>
        </p:spPr>
        <p:txBody>
          <a:bodyPr wrap="none">
            <a:spAutoFit/>
          </a:bodyPr>
          <a:lstStyle/>
          <a:p>
            <a:pPr eaLnBrk="1" hangingPunct="1"/>
            <a:endParaRPr kumimoji="1" lang="zh-CN" altLang="en-US"/>
          </a:p>
        </p:txBody>
      </p:sp>
      <p:sp>
        <p:nvSpPr>
          <p:cNvPr id="3" name="五边形 2"/>
          <p:cNvSpPr/>
          <p:nvPr/>
        </p:nvSpPr>
        <p:spPr>
          <a:xfrm>
            <a:off x="11113" y="0"/>
            <a:ext cx="4932362" cy="533400"/>
          </a:xfrm>
          <a:prstGeom prst="homePlate">
            <a:avLst/>
          </a:prstGeom>
          <a:solidFill>
            <a:srgbClr val="5A1B58"/>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kumimoji="1" lang="zh-CN" altLang="en-US" sz="3200">
                <a:solidFill>
                  <a:srgbClr val="FFFFFF"/>
                </a:solidFill>
                <a:latin typeface="微软雅黑" pitchFamily="34" charset="-122"/>
                <a:ea typeface="微软雅黑" pitchFamily="34" charset="-122"/>
              </a:rPr>
              <a:t>国家垄断资本主义的形式</a:t>
            </a:r>
          </a:p>
        </p:txBody>
      </p:sp>
      <p:grpSp>
        <p:nvGrpSpPr>
          <p:cNvPr id="36867" name="组合 14"/>
          <p:cNvGrpSpPr>
            <a:grpSpLocks/>
          </p:cNvGrpSpPr>
          <p:nvPr/>
        </p:nvGrpSpPr>
        <p:grpSpPr bwMode="auto">
          <a:xfrm>
            <a:off x="513697" y="1452637"/>
            <a:ext cx="576262" cy="576263"/>
            <a:chOff x="635906" y="1669368"/>
            <a:chExt cx="576064" cy="576064"/>
          </a:xfrm>
        </p:grpSpPr>
        <p:sp>
          <p:nvSpPr>
            <p:cNvPr id="5" name="椭圆 4"/>
            <p:cNvSpPr/>
            <p:nvPr/>
          </p:nvSpPr>
          <p:spPr>
            <a:xfrm>
              <a:off x="635906" y="1669368"/>
              <a:ext cx="576064" cy="576064"/>
            </a:xfrm>
            <a:prstGeom prst="ellipse">
              <a:avLst/>
            </a:prstGeom>
            <a:solidFill>
              <a:srgbClr val="5A1B58">
                <a:alpha val="4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p>
          </p:txBody>
        </p:sp>
        <p:sp>
          <p:nvSpPr>
            <p:cNvPr id="36883" name="矩形 5"/>
            <p:cNvSpPr>
              <a:spLocks noChangeArrowheads="1"/>
            </p:cNvSpPr>
            <p:nvPr/>
          </p:nvSpPr>
          <p:spPr bwMode="auto">
            <a:xfrm>
              <a:off x="694527" y="1772734"/>
              <a:ext cx="396262" cy="369332"/>
            </a:xfrm>
            <a:prstGeom prst="rect">
              <a:avLst/>
            </a:prstGeom>
            <a:noFill/>
            <a:ln w="9525">
              <a:noFill/>
              <a:miter lim="800000"/>
              <a:headEnd/>
              <a:tailEnd/>
            </a:ln>
          </p:spPr>
          <p:txBody>
            <a:bodyPr wrap="none">
              <a:spAutoFit/>
            </a:bodyPr>
            <a:lstStyle/>
            <a:p>
              <a:pPr algn="ctr"/>
              <a:r>
                <a:rPr lang="en-US" altLang="zh-CN">
                  <a:solidFill>
                    <a:srgbClr val="FFFFFF"/>
                  </a:solidFill>
                  <a:latin typeface="Impact" pitchFamily="34" charset="0"/>
                  <a:ea typeface="Arial Unicode MS" pitchFamily="34" charset="-122"/>
                  <a:cs typeface="Arial Unicode MS" pitchFamily="34" charset="-122"/>
                </a:rPr>
                <a:t>01</a:t>
              </a:r>
              <a:endParaRPr lang="zh-CN" altLang="en-US">
                <a:solidFill>
                  <a:srgbClr val="FFFFFF"/>
                </a:solidFill>
                <a:latin typeface="Impact" pitchFamily="34" charset="0"/>
                <a:ea typeface="Arial Unicode MS" pitchFamily="34" charset="-122"/>
                <a:cs typeface="Arial Unicode MS" pitchFamily="34" charset="-122"/>
              </a:endParaRPr>
            </a:p>
          </p:txBody>
        </p:sp>
      </p:grpSp>
      <p:cxnSp>
        <p:nvCxnSpPr>
          <p:cNvPr id="7" name="直接连接符 7"/>
          <p:cNvCxnSpPr/>
          <p:nvPr/>
        </p:nvCxnSpPr>
        <p:spPr>
          <a:xfrm>
            <a:off x="5591175" y="903288"/>
            <a:ext cx="0" cy="461327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6869" name="文本框 81"/>
          <p:cNvSpPr txBox="1">
            <a:spLocks noChangeArrowheads="1"/>
          </p:cNvSpPr>
          <p:nvPr/>
        </p:nvSpPr>
        <p:spPr bwMode="auto">
          <a:xfrm>
            <a:off x="1286809" y="1470100"/>
            <a:ext cx="4005263" cy="1362075"/>
          </a:xfrm>
          <a:prstGeom prst="rect">
            <a:avLst/>
          </a:prstGeom>
          <a:noFill/>
          <a:ln w="9525">
            <a:noFill/>
            <a:miter lim="800000"/>
            <a:headEnd/>
            <a:tailEnd/>
          </a:ln>
        </p:spPr>
        <p:txBody>
          <a:bodyPr/>
          <a:lstStyle/>
          <a:p>
            <a:pPr>
              <a:spcAft>
                <a:spcPts val="600"/>
              </a:spcAft>
            </a:pPr>
            <a:r>
              <a:rPr lang="zh-CN" altLang="en-US" sz="2000">
                <a:solidFill>
                  <a:srgbClr val="5A1B58"/>
                </a:solidFill>
                <a:latin typeface="微软雅黑" pitchFamily="34" charset="-122"/>
                <a:ea typeface="微软雅黑" pitchFamily="34" charset="-122"/>
              </a:rPr>
              <a:t>国家所有并直接经营的企业：</a:t>
            </a:r>
            <a:endParaRPr lang="en-US" altLang="zh-CN" sz="2000" b="1">
              <a:solidFill>
                <a:srgbClr val="5A1B58"/>
              </a:solidFill>
              <a:latin typeface="微软雅黑" pitchFamily="34" charset="-122"/>
              <a:ea typeface="微软雅黑" pitchFamily="34" charset="-122"/>
            </a:endParaRPr>
          </a:p>
          <a:p>
            <a:pPr eaLnBrk="1" hangingPunct="1">
              <a:lnSpc>
                <a:spcPts val="2500"/>
              </a:lnSpc>
            </a:pPr>
            <a:r>
              <a:rPr lang="zh-CN" altLang="en-US">
                <a:solidFill>
                  <a:srgbClr val="333300"/>
                </a:solidFill>
                <a:latin typeface="华文楷体" pitchFamily="2" charset="-122"/>
                <a:ea typeface="华文楷体" pitchFamily="2" charset="-122"/>
              </a:rPr>
              <a:t>财政拨款，如提供公共产品、高科技、高风险等企业。</a:t>
            </a:r>
            <a:endParaRPr lang="en-US" altLang="zh-CN">
              <a:latin typeface="华文楷体" pitchFamily="2" charset="-122"/>
              <a:ea typeface="华文楷体" pitchFamily="2" charset="-122"/>
            </a:endParaRPr>
          </a:p>
        </p:txBody>
      </p:sp>
      <p:grpSp>
        <p:nvGrpSpPr>
          <p:cNvPr id="36870" name="组合 14"/>
          <p:cNvGrpSpPr>
            <a:grpSpLocks/>
          </p:cNvGrpSpPr>
          <p:nvPr/>
        </p:nvGrpSpPr>
        <p:grpSpPr bwMode="auto">
          <a:xfrm>
            <a:off x="543859" y="2950466"/>
            <a:ext cx="576263" cy="576263"/>
            <a:chOff x="635906" y="1669368"/>
            <a:chExt cx="576064" cy="576064"/>
          </a:xfrm>
        </p:grpSpPr>
        <p:sp>
          <p:nvSpPr>
            <p:cNvPr id="14" name="椭圆 13"/>
            <p:cNvSpPr/>
            <p:nvPr/>
          </p:nvSpPr>
          <p:spPr>
            <a:xfrm>
              <a:off x="635906" y="1669368"/>
              <a:ext cx="576064" cy="576064"/>
            </a:xfrm>
            <a:prstGeom prst="ellipse">
              <a:avLst/>
            </a:prstGeom>
            <a:solidFill>
              <a:srgbClr val="5A1B58">
                <a:alpha val="4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p>
          </p:txBody>
        </p:sp>
        <p:sp>
          <p:nvSpPr>
            <p:cNvPr id="36881" name="矩形 14"/>
            <p:cNvSpPr>
              <a:spLocks noChangeArrowheads="1"/>
            </p:cNvSpPr>
            <p:nvPr/>
          </p:nvSpPr>
          <p:spPr bwMode="auto">
            <a:xfrm>
              <a:off x="680901" y="1772734"/>
              <a:ext cx="423514" cy="369332"/>
            </a:xfrm>
            <a:prstGeom prst="rect">
              <a:avLst/>
            </a:prstGeom>
            <a:noFill/>
            <a:ln w="9525">
              <a:noFill/>
              <a:miter lim="800000"/>
              <a:headEnd/>
              <a:tailEnd/>
            </a:ln>
          </p:spPr>
          <p:txBody>
            <a:bodyPr wrap="none">
              <a:spAutoFit/>
            </a:bodyPr>
            <a:lstStyle/>
            <a:p>
              <a:pPr algn="ctr"/>
              <a:r>
                <a:rPr lang="en-US" altLang="zh-CN">
                  <a:solidFill>
                    <a:srgbClr val="FFFFFF"/>
                  </a:solidFill>
                  <a:latin typeface="Impact" pitchFamily="34" charset="0"/>
                  <a:ea typeface="Arial Unicode MS" pitchFamily="34" charset="-122"/>
                  <a:cs typeface="Arial Unicode MS" pitchFamily="34" charset="-122"/>
                </a:rPr>
                <a:t>02</a:t>
              </a:r>
              <a:endParaRPr lang="zh-CN" altLang="en-US">
                <a:solidFill>
                  <a:srgbClr val="FFFFFF"/>
                </a:solidFill>
                <a:latin typeface="Impact" pitchFamily="34" charset="0"/>
                <a:ea typeface="Arial Unicode MS" pitchFamily="34" charset="-122"/>
                <a:cs typeface="Arial Unicode MS" pitchFamily="34" charset="-122"/>
              </a:endParaRPr>
            </a:p>
          </p:txBody>
        </p:sp>
      </p:grpSp>
      <p:sp>
        <p:nvSpPr>
          <p:cNvPr id="36871" name="文本框 81"/>
          <p:cNvSpPr txBox="1">
            <a:spLocks noChangeArrowheads="1"/>
          </p:cNvSpPr>
          <p:nvPr/>
        </p:nvSpPr>
        <p:spPr bwMode="auto">
          <a:xfrm>
            <a:off x="1283634" y="2953641"/>
            <a:ext cx="4005263" cy="1360488"/>
          </a:xfrm>
          <a:prstGeom prst="rect">
            <a:avLst/>
          </a:prstGeom>
          <a:noFill/>
          <a:ln w="9525">
            <a:noFill/>
            <a:miter lim="800000"/>
            <a:headEnd/>
            <a:tailEnd/>
          </a:ln>
        </p:spPr>
        <p:txBody>
          <a:bodyPr/>
          <a:lstStyle/>
          <a:p>
            <a:pPr>
              <a:spcAft>
                <a:spcPts val="600"/>
              </a:spcAft>
            </a:pPr>
            <a:r>
              <a:rPr lang="zh-CN" altLang="en-US" sz="2000" dirty="0">
                <a:solidFill>
                  <a:srgbClr val="5A1B58"/>
                </a:solidFill>
                <a:latin typeface="微软雅黑" pitchFamily="34" charset="-122"/>
                <a:ea typeface="微软雅黑" pitchFamily="34" charset="-122"/>
              </a:rPr>
              <a:t>国家与私人共有、合营企业：</a:t>
            </a:r>
          </a:p>
          <a:p>
            <a:pPr eaLnBrk="1" hangingPunct="1">
              <a:lnSpc>
                <a:spcPts val="2500"/>
              </a:lnSpc>
            </a:pPr>
            <a:r>
              <a:rPr lang="zh-CN" altLang="en-US" dirty="0" smtClean="0"/>
              <a:t>合资、合营、参股、租赁、承包</a:t>
            </a:r>
            <a:r>
              <a:rPr lang="zh-CN" altLang="en-US" dirty="0" smtClean="0">
                <a:solidFill>
                  <a:srgbClr val="333300"/>
                </a:solidFill>
                <a:latin typeface="华文楷体" pitchFamily="2" charset="-122"/>
                <a:ea typeface="华文楷体" pitchFamily="2" charset="-122"/>
              </a:rPr>
              <a:t>。</a:t>
            </a:r>
            <a:endParaRPr lang="en-US" altLang="zh-CN" dirty="0">
              <a:solidFill>
                <a:srgbClr val="333300"/>
              </a:solidFill>
              <a:latin typeface="华文楷体" pitchFamily="2" charset="-122"/>
              <a:ea typeface="华文楷体" pitchFamily="2" charset="-122"/>
            </a:endParaRPr>
          </a:p>
        </p:txBody>
      </p:sp>
      <p:grpSp>
        <p:nvGrpSpPr>
          <p:cNvPr id="36872" name="组合 14"/>
          <p:cNvGrpSpPr>
            <a:grpSpLocks/>
          </p:cNvGrpSpPr>
          <p:nvPr/>
        </p:nvGrpSpPr>
        <p:grpSpPr bwMode="auto">
          <a:xfrm>
            <a:off x="514351" y="4425781"/>
            <a:ext cx="576262" cy="576263"/>
            <a:chOff x="635906" y="1669368"/>
            <a:chExt cx="576064" cy="576064"/>
          </a:xfrm>
        </p:grpSpPr>
        <p:sp>
          <p:nvSpPr>
            <p:cNvPr id="18" name="椭圆 17"/>
            <p:cNvSpPr/>
            <p:nvPr/>
          </p:nvSpPr>
          <p:spPr>
            <a:xfrm>
              <a:off x="635906" y="1669368"/>
              <a:ext cx="576064" cy="576064"/>
            </a:xfrm>
            <a:prstGeom prst="ellipse">
              <a:avLst/>
            </a:prstGeom>
            <a:solidFill>
              <a:srgbClr val="5A1B58">
                <a:alpha val="4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p>
          </p:txBody>
        </p:sp>
        <p:sp>
          <p:nvSpPr>
            <p:cNvPr id="36879" name="矩形 18"/>
            <p:cNvSpPr>
              <a:spLocks noChangeArrowheads="1"/>
            </p:cNvSpPr>
            <p:nvPr/>
          </p:nvSpPr>
          <p:spPr bwMode="auto">
            <a:xfrm>
              <a:off x="677695" y="1772734"/>
              <a:ext cx="429926" cy="369332"/>
            </a:xfrm>
            <a:prstGeom prst="rect">
              <a:avLst/>
            </a:prstGeom>
            <a:noFill/>
            <a:ln w="9525">
              <a:noFill/>
              <a:miter lim="800000"/>
              <a:headEnd/>
              <a:tailEnd/>
            </a:ln>
          </p:spPr>
          <p:txBody>
            <a:bodyPr wrap="none">
              <a:spAutoFit/>
            </a:bodyPr>
            <a:lstStyle/>
            <a:p>
              <a:pPr algn="ctr"/>
              <a:r>
                <a:rPr lang="en-US" altLang="zh-CN" dirty="0">
                  <a:solidFill>
                    <a:srgbClr val="FFFFFF"/>
                  </a:solidFill>
                  <a:latin typeface="Impact" pitchFamily="34" charset="0"/>
                  <a:ea typeface="Arial Unicode MS" pitchFamily="34" charset="-122"/>
                  <a:cs typeface="Arial Unicode MS" pitchFamily="34" charset="-122"/>
                </a:rPr>
                <a:t>03</a:t>
              </a:r>
              <a:endParaRPr lang="zh-CN" altLang="en-US" dirty="0">
                <a:solidFill>
                  <a:srgbClr val="FFFFFF"/>
                </a:solidFill>
                <a:latin typeface="Impact" pitchFamily="34" charset="0"/>
                <a:ea typeface="Arial Unicode MS" pitchFamily="34" charset="-122"/>
                <a:cs typeface="Arial Unicode MS" pitchFamily="34" charset="-122"/>
              </a:endParaRPr>
            </a:p>
          </p:txBody>
        </p:sp>
      </p:grpSp>
      <p:sp>
        <p:nvSpPr>
          <p:cNvPr id="36873" name="文本框 81"/>
          <p:cNvSpPr txBox="1">
            <a:spLocks noChangeArrowheads="1"/>
          </p:cNvSpPr>
          <p:nvPr/>
        </p:nvSpPr>
        <p:spPr bwMode="auto">
          <a:xfrm>
            <a:off x="1450976" y="4425781"/>
            <a:ext cx="4032250" cy="1571625"/>
          </a:xfrm>
          <a:prstGeom prst="rect">
            <a:avLst/>
          </a:prstGeom>
          <a:noFill/>
          <a:ln w="9525">
            <a:noFill/>
            <a:miter lim="800000"/>
            <a:headEnd/>
            <a:tailEnd/>
          </a:ln>
        </p:spPr>
        <p:txBody>
          <a:bodyPr/>
          <a:lstStyle/>
          <a:p>
            <a:pPr>
              <a:spcAft>
                <a:spcPts val="600"/>
              </a:spcAft>
            </a:pPr>
            <a:r>
              <a:rPr lang="zh-CN" altLang="en-US" sz="2000" dirty="0">
                <a:solidFill>
                  <a:srgbClr val="5A1B58"/>
                </a:solidFill>
                <a:latin typeface="微软雅黑" pitchFamily="34" charset="-122"/>
                <a:ea typeface="微软雅黑" pitchFamily="34" charset="-122"/>
              </a:rPr>
              <a:t>国家通过多种形式参与私人垄断资本的再生产过程：</a:t>
            </a:r>
          </a:p>
          <a:p>
            <a:pPr>
              <a:lnSpc>
                <a:spcPts val="2500"/>
              </a:lnSpc>
              <a:spcAft>
                <a:spcPts val="600"/>
              </a:spcAft>
            </a:pPr>
            <a:r>
              <a:rPr lang="zh-CN" altLang="en-US" dirty="0" smtClean="0"/>
              <a:t>订货、补助、援助等</a:t>
            </a:r>
            <a:r>
              <a:rPr lang="zh-CN" altLang="en-US" dirty="0" smtClean="0">
                <a:solidFill>
                  <a:srgbClr val="333300"/>
                </a:solidFill>
                <a:latin typeface="华文楷体" pitchFamily="2" charset="-122"/>
                <a:ea typeface="华文楷体" pitchFamily="2" charset="-122"/>
              </a:rPr>
              <a:t>。</a:t>
            </a:r>
            <a:endParaRPr lang="en-US" altLang="zh-CN" dirty="0">
              <a:solidFill>
                <a:srgbClr val="333300"/>
              </a:solidFill>
              <a:latin typeface="华文楷体" pitchFamily="2" charset="-122"/>
              <a:ea typeface="华文楷体" pitchFamily="2" charset="-122"/>
            </a:endParaRPr>
          </a:p>
        </p:txBody>
      </p:sp>
      <p:grpSp>
        <p:nvGrpSpPr>
          <p:cNvPr id="36874" name="组合 14"/>
          <p:cNvGrpSpPr>
            <a:grpSpLocks/>
          </p:cNvGrpSpPr>
          <p:nvPr/>
        </p:nvGrpSpPr>
        <p:grpSpPr bwMode="auto">
          <a:xfrm>
            <a:off x="6210300" y="3095992"/>
            <a:ext cx="576263" cy="576263"/>
            <a:chOff x="635906" y="1669368"/>
            <a:chExt cx="576064" cy="576064"/>
          </a:xfrm>
        </p:grpSpPr>
        <p:sp>
          <p:nvSpPr>
            <p:cNvPr id="22" name="椭圆 21"/>
            <p:cNvSpPr/>
            <p:nvPr/>
          </p:nvSpPr>
          <p:spPr>
            <a:xfrm>
              <a:off x="635906" y="1669368"/>
              <a:ext cx="576064" cy="576064"/>
            </a:xfrm>
            <a:prstGeom prst="ellipse">
              <a:avLst/>
            </a:prstGeom>
            <a:solidFill>
              <a:srgbClr val="5A1B58">
                <a:alpha val="4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p>
          </p:txBody>
        </p:sp>
        <p:sp>
          <p:nvSpPr>
            <p:cNvPr id="36877" name="矩形 22"/>
            <p:cNvSpPr>
              <a:spLocks noChangeArrowheads="1"/>
            </p:cNvSpPr>
            <p:nvPr/>
          </p:nvSpPr>
          <p:spPr bwMode="auto">
            <a:xfrm>
              <a:off x="676969" y="1772734"/>
              <a:ext cx="431379" cy="369204"/>
            </a:xfrm>
            <a:prstGeom prst="rect">
              <a:avLst/>
            </a:prstGeom>
            <a:noFill/>
            <a:ln w="9525">
              <a:noFill/>
              <a:miter lim="800000"/>
              <a:headEnd/>
              <a:tailEnd/>
            </a:ln>
          </p:spPr>
          <p:txBody>
            <a:bodyPr wrap="none">
              <a:spAutoFit/>
            </a:bodyPr>
            <a:lstStyle/>
            <a:p>
              <a:pPr algn="ctr"/>
              <a:r>
                <a:rPr lang="en-US" altLang="zh-CN" dirty="0" smtClean="0">
                  <a:solidFill>
                    <a:srgbClr val="FFFFFF"/>
                  </a:solidFill>
                  <a:latin typeface="Impact" pitchFamily="34" charset="0"/>
                  <a:ea typeface="Arial Unicode MS" pitchFamily="34" charset="-122"/>
                  <a:cs typeface="Arial Unicode MS" pitchFamily="34" charset="-122"/>
                </a:rPr>
                <a:t>05</a:t>
              </a:r>
              <a:endParaRPr lang="zh-CN" altLang="en-US" dirty="0">
                <a:solidFill>
                  <a:srgbClr val="FFFFFF"/>
                </a:solidFill>
                <a:latin typeface="Impact" pitchFamily="34" charset="0"/>
                <a:ea typeface="Arial Unicode MS" pitchFamily="34" charset="-122"/>
                <a:cs typeface="Arial Unicode MS" pitchFamily="34" charset="-122"/>
              </a:endParaRPr>
            </a:p>
          </p:txBody>
        </p:sp>
      </p:grpSp>
      <p:sp>
        <p:nvSpPr>
          <p:cNvPr id="36875" name="文本框 81"/>
          <p:cNvSpPr txBox="1">
            <a:spLocks noChangeArrowheads="1"/>
          </p:cNvSpPr>
          <p:nvPr/>
        </p:nvSpPr>
        <p:spPr bwMode="auto">
          <a:xfrm>
            <a:off x="7095327" y="3199394"/>
            <a:ext cx="3960812" cy="2940050"/>
          </a:xfrm>
          <a:prstGeom prst="rect">
            <a:avLst/>
          </a:prstGeom>
          <a:noFill/>
          <a:ln w="9525">
            <a:noFill/>
            <a:miter lim="800000"/>
            <a:headEnd/>
            <a:tailEnd/>
          </a:ln>
        </p:spPr>
        <p:txBody>
          <a:bodyPr/>
          <a:lstStyle/>
          <a:p>
            <a:pPr>
              <a:spcAft>
                <a:spcPts val="600"/>
              </a:spcAft>
            </a:pPr>
            <a:r>
              <a:rPr lang="zh-CN" altLang="en-US" sz="2000" dirty="0" smtClean="0">
                <a:solidFill>
                  <a:srgbClr val="5A1B58"/>
                </a:solidFill>
                <a:latin typeface="微软雅黑" pitchFamily="34" charset="-122"/>
                <a:ea typeface="微软雅黑" pitchFamily="34" charset="-122"/>
              </a:rPr>
              <a:t>微观</a:t>
            </a:r>
            <a:r>
              <a:rPr lang="zh-CN" altLang="en-US" sz="2000" dirty="0">
                <a:solidFill>
                  <a:srgbClr val="5A1B58"/>
                </a:solidFill>
                <a:latin typeface="微软雅黑" pitchFamily="34" charset="-122"/>
                <a:ea typeface="微软雅黑" pitchFamily="34" charset="-122"/>
              </a:rPr>
              <a:t>规制：</a:t>
            </a:r>
          </a:p>
          <a:p>
            <a:pPr eaLnBrk="1" hangingPunct="1">
              <a:lnSpc>
                <a:spcPts val="2500"/>
              </a:lnSpc>
            </a:pPr>
            <a:r>
              <a:rPr lang="zh-CN" altLang="en-US" sz="1600" dirty="0" smtClean="0">
                <a:solidFill>
                  <a:srgbClr val="5A1B58"/>
                </a:solidFill>
                <a:latin typeface="华文楷体" pitchFamily="2" charset="-122"/>
                <a:ea typeface="华文楷体" pitchFamily="2" charset="-122"/>
              </a:rPr>
              <a:t>微观</a:t>
            </a:r>
            <a:r>
              <a:rPr lang="zh-CN" altLang="en-US" sz="1600" dirty="0">
                <a:solidFill>
                  <a:srgbClr val="5A1B58"/>
                </a:solidFill>
                <a:latin typeface="华文楷体" pitchFamily="2" charset="-122"/>
                <a:ea typeface="华文楷体" pitchFamily="2" charset="-122"/>
              </a:rPr>
              <a:t>规制</a:t>
            </a:r>
            <a:r>
              <a:rPr lang="zh-CN" altLang="en-US" sz="1600" dirty="0">
                <a:latin typeface="华文楷体" pitchFamily="2" charset="-122"/>
                <a:ea typeface="华文楷体" pitchFamily="2" charset="-122"/>
              </a:rPr>
              <a:t>指国家运用法律手段规范市场秩序、限制垄断，保护竞争，维护社会公众的合法</a:t>
            </a:r>
            <a:r>
              <a:rPr lang="zh-CN" altLang="en-US" sz="1600" dirty="0" smtClean="0">
                <a:latin typeface="华文楷体" pitchFamily="2" charset="-122"/>
                <a:ea typeface="华文楷体" pitchFamily="2" charset="-122"/>
              </a:rPr>
              <a:t>利益：反托拉斯法、公共事业规制（水电气）、社会经济规制。</a:t>
            </a:r>
            <a:endParaRPr lang="zh-CN" altLang="en-US" sz="1600" dirty="0">
              <a:latin typeface="华文楷体" pitchFamily="2" charset="-122"/>
              <a:ea typeface="华文楷体" pitchFamily="2" charset="-122"/>
            </a:endParaRPr>
          </a:p>
          <a:p>
            <a:pPr eaLnBrk="1" hangingPunct="1">
              <a:lnSpc>
                <a:spcPts val="2500"/>
              </a:lnSpc>
            </a:pPr>
            <a:endParaRPr lang="zh-CN" altLang="en-US" sz="1600" dirty="0">
              <a:latin typeface="微软雅黑" pitchFamily="34" charset="-122"/>
              <a:ea typeface="微软雅黑" pitchFamily="34" charset="-122"/>
            </a:endParaRPr>
          </a:p>
          <a:p>
            <a:pPr eaLnBrk="1" hangingPunct="1">
              <a:lnSpc>
                <a:spcPts val="2500"/>
              </a:lnSpc>
            </a:pPr>
            <a:endParaRPr lang="zh-CN" altLang="en-US" sz="1600" dirty="0">
              <a:latin typeface="微软雅黑" pitchFamily="34" charset="-122"/>
              <a:ea typeface="微软雅黑" pitchFamily="34" charset="-122"/>
            </a:endParaRPr>
          </a:p>
          <a:p>
            <a:pPr eaLnBrk="1" hangingPunct="1">
              <a:lnSpc>
                <a:spcPts val="2500"/>
              </a:lnSpc>
            </a:pPr>
            <a:endParaRPr lang="en-US" altLang="zh-CN" sz="1600" dirty="0">
              <a:latin typeface="微软雅黑" pitchFamily="34" charset="-122"/>
              <a:ea typeface="微软雅黑" pitchFamily="34" charset="-122"/>
            </a:endParaRPr>
          </a:p>
        </p:txBody>
      </p:sp>
      <p:grpSp>
        <p:nvGrpSpPr>
          <p:cNvPr id="21" name="组合 14"/>
          <p:cNvGrpSpPr>
            <a:grpSpLocks/>
          </p:cNvGrpSpPr>
          <p:nvPr/>
        </p:nvGrpSpPr>
        <p:grpSpPr bwMode="auto">
          <a:xfrm>
            <a:off x="6201564" y="1571700"/>
            <a:ext cx="576263" cy="576263"/>
            <a:chOff x="635906" y="1669368"/>
            <a:chExt cx="576064" cy="576064"/>
          </a:xfrm>
        </p:grpSpPr>
        <p:sp>
          <p:nvSpPr>
            <p:cNvPr id="23" name="椭圆 22"/>
            <p:cNvSpPr/>
            <p:nvPr/>
          </p:nvSpPr>
          <p:spPr>
            <a:xfrm>
              <a:off x="635906" y="1669368"/>
              <a:ext cx="576064" cy="576064"/>
            </a:xfrm>
            <a:prstGeom prst="ellipse">
              <a:avLst/>
            </a:prstGeom>
            <a:solidFill>
              <a:srgbClr val="5A1B58">
                <a:alpha val="4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p>
          </p:txBody>
        </p:sp>
        <p:sp>
          <p:nvSpPr>
            <p:cNvPr id="24" name="矩形 22"/>
            <p:cNvSpPr>
              <a:spLocks noChangeArrowheads="1"/>
            </p:cNvSpPr>
            <p:nvPr/>
          </p:nvSpPr>
          <p:spPr bwMode="auto">
            <a:xfrm>
              <a:off x="680901" y="1772734"/>
              <a:ext cx="423514" cy="369332"/>
            </a:xfrm>
            <a:prstGeom prst="rect">
              <a:avLst/>
            </a:prstGeom>
            <a:noFill/>
            <a:ln w="9525">
              <a:noFill/>
              <a:miter lim="800000"/>
              <a:headEnd/>
              <a:tailEnd/>
            </a:ln>
          </p:spPr>
          <p:txBody>
            <a:bodyPr wrap="none">
              <a:spAutoFit/>
            </a:bodyPr>
            <a:lstStyle/>
            <a:p>
              <a:pPr algn="ctr"/>
              <a:r>
                <a:rPr lang="en-US" altLang="zh-CN">
                  <a:solidFill>
                    <a:srgbClr val="FFFFFF"/>
                  </a:solidFill>
                  <a:latin typeface="Impact" pitchFamily="34" charset="0"/>
                  <a:ea typeface="Arial Unicode MS" pitchFamily="34" charset="-122"/>
                  <a:cs typeface="Arial Unicode MS" pitchFamily="34" charset="-122"/>
                </a:rPr>
                <a:t>04</a:t>
              </a:r>
              <a:endParaRPr lang="zh-CN" altLang="en-US">
                <a:solidFill>
                  <a:srgbClr val="FFFFFF"/>
                </a:solidFill>
                <a:latin typeface="Impact" pitchFamily="34" charset="0"/>
                <a:ea typeface="Arial Unicode MS" pitchFamily="34" charset="-122"/>
                <a:cs typeface="Arial Unicode MS" pitchFamily="34" charset="-122"/>
              </a:endParaRPr>
            </a:p>
          </p:txBody>
        </p:sp>
      </p:grpSp>
      <p:sp>
        <p:nvSpPr>
          <p:cNvPr id="25" name="文本框 81"/>
          <p:cNvSpPr txBox="1">
            <a:spLocks noChangeArrowheads="1"/>
          </p:cNvSpPr>
          <p:nvPr/>
        </p:nvSpPr>
        <p:spPr bwMode="auto">
          <a:xfrm>
            <a:off x="7095327" y="1470100"/>
            <a:ext cx="3960812" cy="1785108"/>
          </a:xfrm>
          <a:prstGeom prst="rect">
            <a:avLst/>
          </a:prstGeom>
          <a:noFill/>
          <a:ln w="9525">
            <a:noFill/>
            <a:miter lim="800000"/>
            <a:headEnd/>
            <a:tailEnd/>
          </a:ln>
        </p:spPr>
        <p:txBody>
          <a:bodyPr/>
          <a:lstStyle/>
          <a:p>
            <a:pPr>
              <a:spcAft>
                <a:spcPts val="600"/>
              </a:spcAft>
            </a:pPr>
            <a:r>
              <a:rPr lang="zh-CN" altLang="en-US" sz="2000" dirty="0">
                <a:solidFill>
                  <a:srgbClr val="5A1B58"/>
                </a:solidFill>
                <a:latin typeface="微软雅黑" pitchFamily="34" charset="-122"/>
                <a:ea typeface="微软雅黑" pitchFamily="34" charset="-122"/>
              </a:rPr>
              <a:t>宏观</a:t>
            </a:r>
            <a:r>
              <a:rPr lang="zh-CN" altLang="en-US" sz="2000" dirty="0" smtClean="0">
                <a:solidFill>
                  <a:srgbClr val="5A1B58"/>
                </a:solidFill>
                <a:latin typeface="微软雅黑" pitchFamily="34" charset="-122"/>
                <a:ea typeface="微软雅黑" pitchFamily="34" charset="-122"/>
              </a:rPr>
              <a:t>调节：</a:t>
            </a:r>
            <a:endParaRPr lang="zh-CN" altLang="en-US" sz="2000" dirty="0">
              <a:solidFill>
                <a:srgbClr val="5A1B58"/>
              </a:solidFill>
              <a:latin typeface="微软雅黑" pitchFamily="34" charset="-122"/>
              <a:ea typeface="微软雅黑" pitchFamily="34" charset="-122"/>
            </a:endParaRPr>
          </a:p>
          <a:p>
            <a:pPr eaLnBrk="1" hangingPunct="1">
              <a:lnSpc>
                <a:spcPts val="2500"/>
              </a:lnSpc>
            </a:pPr>
            <a:r>
              <a:rPr lang="zh-CN" altLang="en-US" sz="1600" dirty="0">
                <a:solidFill>
                  <a:srgbClr val="5A1B58"/>
                </a:solidFill>
                <a:latin typeface="华文楷体" pitchFamily="2" charset="-122"/>
                <a:ea typeface="华文楷体" pitchFamily="2" charset="-122"/>
              </a:rPr>
              <a:t>宏观调节</a:t>
            </a:r>
            <a:r>
              <a:rPr lang="zh-CN" altLang="en-US" sz="1600" dirty="0">
                <a:latin typeface="华文楷体" pitchFamily="2" charset="-122"/>
                <a:ea typeface="华文楷体" pitchFamily="2" charset="-122"/>
              </a:rPr>
              <a:t>主要是国家运用财政、货币政策，对社会需求和供给进行调节。以实现经济增长、充分就业物价稳定和收支平衡</a:t>
            </a:r>
            <a:r>
              <a:rPr lang="zh-CN" altLang="en-US" sz="1600" dirty="0" smtClean="0">
                <a:latin typeface="华文楷体" pitchFamily="2" charset="-122"/>
                <a:ea typeface="华文楷体" pitchFamily="2" charset="-122"/>
              </a:rPr>
              <a:t>。</a:t>
            </a:r>
            <a:endParaRPr lang="zh-CN" altLang="en-US" sz="1600" dirty="0">
              <a:latin typeface="华文楷体" pitchFamily="2" charset="-122"/>
              <a:ea typeface="华文楷体" pitchFamily="2" charset="-122"/>
            </a:endParaRPr>
          </a:p>
        </p:txBody>
      </p:sp>
    </p:spTree>
  </p:cSld>
  <p:clrMapOvr>
    <a:masterClrMapping/>
  </p:clrMapOvr>
  <p:transition spd="slow">
    <p:wip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文本框 1"/>
          <p:cNvSpPr txBox="1">
            <a:spLocks noChangeArrowheads="1"/>
          </p:cNvSpPr>
          <p:nvPr/>
        </p:nvSpPr>
        <p:spPr bwMode="auto">
          <a:xfrm>
            <a:off x="9731375" y="533400"/>
            <a:ext cx="185738" cy="369888"/>
          </a:xfrm>
          <a:prstGeom prst="rect">
            <a:avLst/>
          </a:prstGeom>
          <a:noFill/>
          <a:ln w="9525">
            <a:noFill/>
            <a:miter lim="800000"/>
            <a:headEnd/>
            <a:tailEnd/>
          </a:ln>
        </p:spPr>
        <p:txBody>
          <a:bodyPr wrap="none">
            <a:spAutoFit/>
          </a:bodyPr>
          <a:lstStyle/>
          <a:p>
            <a:pPr eaLnBrk="1" hangingPunct="1"/>
            <a:endParaRPr kumimoji="1" lang="zh-CN" altLang="en-US"/>
          </a:p>
        </p:txBody>
      </p:sp>
      <p:sp>
        <p:nvSpPr>
          <p:cNvPr id="10" name="五边形 9"/>
          <p:cNvSpPr/>
          <p:nvPr/>
        </p:nvSpPr>
        <p:spPr>
          <a:xfrm>
            <a:off x="11113" y="0"/>
            <a:ext cx="6084887" cy="533400"/>
          </a:xfrm>
          <a:prstGeom prst="homePlate">
            <a:avLst/>
          </a:prstGeom>
          <a:solidFill>
            <a:srgbClr val="5A1B58"/>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kumimoji="1" lang="zh-CN" altLang="en-US" sz="3200">
                <a:solidFill>
                  <a:srgbClr val="FFFFFF"/>
                </a:solidFill>
                <a:latin typeface="微软雅黑" pitchFamily="34" charset="-122"/>
                <a:ea typeface="微软雅黑" pitchFamily="34" charset="-122"/>
              </a:rPr>
              <a:t>国家垄断资本主义的作用和实质</a:t>
            </a:r>
          </a:p>
        </p:txBody>
      </p:sp>
      <p:sp>
        <p:nvSpPr>
          <p:cNvPr id="14" name="矩形 3"/>
          <p:cNvSpPr/>
          <p:nvPr/>
        </p:nvSpPr>
        <p:spPr>
          <a:xfrm>
            <a:off x="1919288" y="1125538"/>
            <a:ext cx="9721850" cy="1946275"/>
          </a:xfrm>
          <a:custGeom>
            <a:avLst/>
            <a:gdLst>
              <a:gd name="connsiteX0" fmla="*/ 0 w 5688632"/>
              <a:gd name="connsiteY0" fmla="*/ 0 h 2053062"/>
              <a:gd name="connsiteX1" fmla="*/ 5688632 w 5688632"/>
              <a:gd name="connsiteY1" fmla="*/ 0 h 2053062"/>
              <a:gd name="connsiteX2" fmla="*/ 5688632 w 5688632"/>
              <a:gd name="connsiteY2" fmla="*/ 2053062 h 2053062"/>
              <a:gd name="connsiteX3" fmla="*/ 0 w 5688632"/>
              <a:gd name="connsiteY3" fmla="*/ 2053062 h 2053062"/>
              <a:gd name="connsiteX4" fmla="*/ 0 w 5688632"/>
              <a:gd name="connsiteY4" fmla="*/ 0 h 2053062"/>
              <a:gd name="connsiteX0-1" fmla="*/ 433137 w 5688632"/>
              <a:gd name="connsiteY0-2" fmla="*/ 12032 h 2053062"/>
              <a:gd name="connsiteX1-3" fmla="*/ 5688632 w 5688632"/>
              <a:gd name="connsiteY1-4" fmla="*/ 0 h 2053062"/>
              <a:gd name="connsiteX2-5" fmla="*/ 5688632 w 5688632"/>
              <a:gd name="connsiteY2-6" fmla="*/ 2053062 h 2053062"/>
              <a:gd name="connsiteX3-7" fmla="*/ 0 w 5688632"/>
              <a:gd name="connsiteY3-8" fmla="*/ 2053062 h 2053062"/>
              <a:gd name="connsiteX4-9" fmla="*/ 433137 w 5688632"/>
              <a:gd name="connsiteY4-10" fmla="*/ 12032 h 2053062"/>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88632" h="2053062">
                <a:moveTo>
                  <a:pt x="433137" y="12032"/>
                </a:moveTo>
                <a:lnTo>
                  <a:pt x="5688632" y="0"/>
                </a:lnTo>
                <a:lnTo>
                  <a:pt x="5688632" y="2053062"/>
                </a:lnTo>
                <a:lnTo>
                  <a:pt x="0" y="2053062"/>
                </a:lnTo>
                <a:lnTo>
                  <a:pt x="433137" y="12032"/>
                </a:lnTo>
                <a:close/>
              </a:path>
            </a:pathLst>
          </a:custGeom>
          <a:solidFill>
            <a:schemeClr val="bg1">
              <a:lumMod val="85000"/>
            </a:schemeClr>
          </a:solidFill>
          <a:ln w="25400" cap="flat" cmpd="sng" algn="ctr">
            <a:noFill/>
            <a:prstDash val="solid"/>
          </a:ln>
          <a:effectLst/>
        </p:spPr>
        <p:txBody>
          <a:bodyPr lIns="2380891" tIns="68781" rIns="105817" bIns="68781" anchor="ctr"/>
          <a:lstStyle/>
          <a:p>
            <a:pPr indent="358775" algn="just" eaLnBrk="1" hangingPunct="1">
              <a:lnSpc>
                <a:spcPts val="2500"/>
              </a:lnSpc>
            </a:pPr>
            <a:r>
              <a:rPr lang="zh-CN" altLang="en-US" sz="1600" dirty="0" smtClean="0">
                <a:latin typeface="微软雅黑" pitchFamily="34" charset="-122"/>
                <a:ea typeface="微软雅黑" pitchFamily="34" charset="-122"/>
              </a:rPr>
              <a:t>一定</a:t>
            </a:r>
            <a:r>
              <a:rPr lang="zh-CN" altLang="en-US" sz="1600" dirty="0">
                <a:latin typeface="微软雅黑" pitchFamily="34" charset="-122"/>
                <a:ea typeface="微软雅黑" pitchFamily="34" charset="-122"/>
              </a:rPr>
              <a:t>程度上有利于社会生产力的发展</a:t>
            </a:r>
            <a:r>
              <a:rPr lang="zh-CN" altLang="en-US" sz="1600" dirty="0" smtClean="0">
                <a:latin typeface="微软雅黑" pitchFamily="34" charset="-122"/>
                <a:ea typeface="微软雅黑" pitchFamily="34" charset="-122"/>
              </a:rPr>
              <a:t>；在</a:t>
            </a:r>
            <a:r>
              <a:rPr lang="zh-CN" altLang="en-US" sz="1600" dirty="0">
                <a:latin typeface="微软雅黑" pitchFamily="34" charset="-122"/>
                <a:ea typeface="微软雅黑" pitchFamily="34" charset="-122"/>
              </a:rPr>
              <a:t>一定范围内</a:t>
            </a:r>
            <a:r>
              <a:rPr lang="zh-CN" altLang="en-US" sz="1600" dirty="0" smtClean="0">
                <a:latin typeface="微软雅黑" pitchFamily="34" charset="-122"/>
                <a:ea typeface="微软雅黑" pitchFamily="34" charset="-122"/>
              </a:rPr>
              <a:t>突破私人</a:t>
            </a:r>
            <a:r>
              <a:rPr lang="zh-CN" altLang="en-US" sz="1600" dirty="0">
                <a:latin typeface="微软雅黑" pitchFamily="34" charset="-122"/>
                <a:ea typeface="微软雅黑" pitchFamily="34" charset="-122"/>
              </a:rPr>
              <a:t>垄断资本的狭隘境界</a:t>
            </a:r>
            <a:r>
              <a:rPr lang="zh-CN" altLang="en-US" sz="1600" dirty="0" smtClean="0">
                <a:latin typeface="微软雅黑" pitchFamily="34" charset="-122"/>
                <a:ea typeface="微软雅黑" pitchFamily="34" charset="-122"/>
              </a:rPr>
              <a:t>；通过</a:t>
            </a:r>
            <a:r>
              <a:rPr lang="zh-CN" altLang="en-US" sz="1600" dirty="0">
                <a:latin typeface="微软雅黑" pitchFamily="34" charset="-122"/>
                <a:ea typeface="微软雅黑" pitchFamily="34" charset="-122"/>
              </a:rPr>
              <a:t>国家的收入再分配手段使劳动人民生活水平有所改善和提高</a:t>
            </a:r>
            <a:r>
              <a:rPr lang="zh-CN" altLang="en-US" sz="1600" dirty="0" smtClean="0">
                <a:latin typeface="微软雅黑" pitchFamily="34" charset="-122"/>
                <a:ea typeface="微软雅黑" pitchFamily="34" charset="-122"/>
              </a:rPr>
              <a:t>；社会</a:t>
            </a:r>
            <a:r>
              <a:rPr lang="zh-CN" altLang="en-US" sz="1600" dirty="0">
                <a:latin typeface="微软雅黑" pitchFamily="34" charset="-122"/>
                <a:ea typeface="微软雅黑" pitchFamily="34" charset="-122"/>
              </a:rPr>
              <a:t>生产和社会生活的面貌改观，加快了这些国家国民经济的现代化进程。</a:t>
            </a:r>
          </a:p>
        </p:txBody>
      </p:sp>
      <p:sp>
        <p:nvSpPr>
          <p:cNvPr id="15" name="直角三角形 2"/>
          <p:cNvSpPr/>
          <p:nvPr/>
        </p:nvSpPr>
        <p:spPr>
          <a:xfrm rot="17109238" flipH="1">
            <a:off x="2315369" y="1683544"/>
            <a:ext cx="1179513" cy="2066925"/>
          </a:xfrm>
          <a:custGeom>
            <a:avLst/>
            <a:gdLst>
              <a:gd name="connsiteX0" fmla="*/ 0 w 2088232"/>
              <a:gd name="connsiteY0" fmla="*/ 1842558 h 1842558"/>
              <a:gd name="connsiteX1" fmla="*/ 0 w 2088232"/>
              <a:gd name="connsiteY1" fmla="*/ 0 h 1842558"/>
              <a:gd name="connsiteX2" fmla="*/ 2088232 w 2088232"/>
              <a:gd name="connsiteY2" fmla="*/ 1842558 h 1842558"/>
              <a:gd name="connsiteX3" fmla="*/ 0 w 2088232"/>
              <a:gd name="connsiteY3" fmla="*/ 1842558 h 1842558"/>
              <a:gd name="connsiteX0-1" fmla="*/ 0 w 1625488"/>
              <a:gd name="connsiteY0-2" fmla="*/ 1842558 h 1842558"/>
              <a:gd name="connsiteX1-3" fmla="*/ 0 w 1625488"/>
              <a:gd name="connsiteY1-4" fmla="*/ 0 h 1842558"/>
              <a:gd name="connsiteX2-5" fmla="*/ 1625488 w 1625488"/>
              <a:gd name="connsiteY2-6" fmla="*/ 843012 h 1842558"/>
              <a:gd name="connsiteX3-7" fmla="*/ 0 w 1625488"/>
              <a:gd name="connsiteY3-8" fmla="*/ 1842558 h 1842558"/>
              <a:gd name="connsiteX0-9" fmla="*/ 0 w 1690209"/>
              <a:gd name="connsiteY0-10" fmla="*/ 1842558 h 1842558"/>
              <a:gd name="connsiteX1-11" fmla="*/ 0 w 1690209"/>
              <a:gd name="connsiteY1-12" fmla="*/ 0 h 1842558"/>
              <a:gd name="connsiteX2-13" fmla="*/ 1690209 w 1690209"/>
              <a:gd name="connsiteY2-14" fmla="*/ 149753 h 1842558"/>
              <a:gd name="connsiteX3-15" fmla="*/ 0 w 1690209"/>
              <a:gd name="connsiteY3-16" fmla="*/ 1842558 h 1842558"/>
            </a:gdLst>
            <a:ahLst/>
            <a:cxnLst>
              <a:cxn ang="0">
                <a:pos x="connsiteX0-1" y="connsiteY0-2"/>
              </a:cxn>
              <a:cxn ang="0">
                <a:pos x="connsiteX1-3" y="connsiteY1-4"/>
              </a:cxn>
              <a:cxn ang="0">
                <a:pos x="connsiteX2-5" y="connsiteY2-6"/>
              </a:cxn>
              <a:cxn ang="0">
                <a:pos x="connsiteX3-7" y="connsiteY3-8"/>
              </a:cxn>
            </a:cxnLst>
            <a:rect l="l" t="t" r="r" b="b"/>
            <a:pathLst>
              <a:path w="1690209" h="1842558">
                <a:moveTo>
                  <a:pt x="0" y="1842558"/>
                </a:moveTo>
                <a:lnTo>
                  <a:pt x="0" y="0"/>
                </a:lnTo>
                <a:lnTo>
                  <a:pt x="1690209" y="149753"/>
                </a:lnTo>
                <a:lnTo>
                  <a:pt x="0" y="1842558"/>
                </a:lnTo>
                <a:close/>
              </a:path>
            </a:pathLst>
          </a:custGeom>
          <a:solidFill>
            <a:schemeClr val="bg1">
              <a:lumMod val="75000"/>
            </a:schemeClr>
          </a:solidFill>
          <a:ln w="25400" cap="flat" cmpd="sng" algn="ctr">
            <a:noFill/>
            <a:prstDash val="solid"/>
          </a:ln>
          <a:effectLst/>
        </p:spPr>
        <p:txBody>
          <a:bodyPr lIns="134387" tIns="67195" rIns="134387" bIns="67195" anchor="ctr"/>
          <a:lstStyle/>
          <a:p>
            <a:pPr algn="ctr">
              <a:defRPr/>
            </a:pPr>
            <a:endParaRPr lang="zh-CN" altLang="en-US" sz="2000" kern="0">
              <a:solidFill>
                <a:sysClr val="window" lastClr="FFFFFF"/>
              </a:solidFill>
              <a:latin typeface="Calibri" panose="020F0502020204030204"/>
              <a:cs typeface="宋体" charset="0"/>
            </a:endParaRPr>
          </a:p>
        </p:txBody>
      </p:sp>
      <p:sp>
        <p:nvSpPr>
          <p:cNvPr id="16" name="任意多边形 9"/>
          <p:cNvSpPr/>
          <p:nvPr/>
        </p:nvSpPr>
        <p:spPr>
          <a:xfrm rot="790904">
            <a:off x="1585913" y="804863"/>
            <a:ext cx="2636837" cy="1335087"/>
          </a:xfrm>
          <a:custGeom>
            <a:avLst/>
            <a:gdLst>
              <a:gd name="connsiteX0" fmla="*/ 271763 w 2315387"/>
              <a:gd name="connsiteY0" fmla="*/ 0 h 1620180"/>
              <a:gd name="connsiteX1" fmla="*/ 1824103 w 2315387"/>
              <a:gd name="connsiteY1" fmla="*/ 232317 h 1620180"/>
              <a:gd name="connsiteX2" fmla="*/ 2315387 w 2315387"/>
              <a:gd name="connsiteY2" fmla="*/ 1620180 h 1620180"/>
              <a:gd name="connsiteX3" fmla="*/ 0 w 2315387"/>
              <a:gd name="connsiteY3" fmla="*/ 1528412 h 1620180"/>
            </a:gdLst>
            <a:ahLst/>
            <a:cxnLst>
              <a:cxn ang="0">
                <a:pos x="connsiteX0" y="connsiteY0"/>
              </a:cxn>
              <a:cxn ang="0">
                <a:pos x="connsiteX1" y="connsiteY1"/>
              </a:cxn>
              <a:cxn ang="0">
                <a:pos x="connsiteX2" y="connsiteY2"/>
              </a:cxn>
              <a:cxn ang="0">
                <a:pos x="connsiteX3" y="connsiteY3"/>
              </a:cxn>
            </a:cxnLst>
            <a:rect l="l" t="t" r="r" b="b"/>
            <a:pathLst>
              <a:path w="2315387" h="1620180">
                <a:moveTo>
                  <a:pt x="271763" y="0"/>
                </a:moveTo>
                <a:lnTo>
                  <a:pt x="1824103" y="232317"/>
                </a:lnTo>
                <a:lnTo>
                  <a:pt x="2315387" y="1620180"/>
                </a:lnTo>
                <a:lnTo>
                  <a:pt x="0" y="1528412"/>
                </a:lnTo>
                <a:close/>
              </a:path>
            </a:pathLst>
          </a:custGeom>
          <a:solidFill>
            <a:srgbClr val="5A1B58">
              <a:alpha val="41000"/>
            </a:srgbClr>
          </a:solidFill>
          <a:ln w="25400" cap="flat" cmpd="sng" algn="ctr">
            <a:noFill/>
            <a:prstDash val="solid"/>
          </a:ln>
          <a:effectLst/>
        </p:spPr>
        <p:txBody>
          <a:bodyPr lIns="0" tIns="0" rIns="0" bIns="0" anchor="ctr"/>
          <a:lstStyle/>
          <a:p>
            <a:pPr algn="ctr"/>
            <a:r>
              <a:rPr lang="zh-CN" altLang="en-US" sz="3200">
                <a:solidFill>
                  <a:schemeClr val="bg1"/>
                </a:solidFill>
                <a:latin typeface="微软雅黑" pitchFamily="34" charset="-122"/>
                <a:ea typeface="微软雅黑" pitchFamily="34" charset="-122"/>
              </a:rPr>
              <a:t>积极作用</a:t>
            </a:r>
          </a:p>
        </p:txBody>
      </p:sp>
      <p:sp>
        <p:nvSpPr>
          <p:cNvPr id="17" name="矩形 3"/>
          <p:cNvSpPr/>
          <p:nvPr/>
        </p:nvSpPr>
        <p:spPr>
          <a:xfrm>
            <a:off x="1897063" y="3178175"/>
            <a:ext cx="9744075" cy="1403350"/>
          </a:xfrm>
          <a:custGeom>
            <a:avLst/>
            <a:gdLst>
              <a:gd name="connsiteX0" fmla="*/ 0 w 5688632"/>
              <a:gd name="connsiteY0" fmla="*/ 0 h 2053062"/>
              <a:gd name="connsiteX1" fmla="*/ 5688632 w 5688632"/>
              <a:gd name="connsiteY1" fmla="*/ 0 h 2053062"/>
              <a:gd name="connsiteX2" fmla="*/ 5688632 w 5688632"/>
              <a:gd name="connsiteY2" fmla="*/ 2053062 h 2053062"/>
              <a:gd name="connsiteX3" fmla="*/ 0 w 5688632"/>
              <a:gd name="connsiteY3" fmla="*/ 2053062 h 2053062"/>
              <a:gd name="connsiteX4" fmla="*/ 0 w 5688632"/>
              <a:gd name="connsiteY4" fmla="*/ 0 h 2053062"/>
              <a:gd name="connsiteX0-1" fmla="*/ 433137 w 5688632"/>
              <a:gd name="connsiteY0-2" fmla="*/ 12032 h 2053062"/>
              <a:gd name="connsiteX1-3" fmla="*/ 5688632 w 5688632"/>
              <a:gd name="connsiteY1-4" fmla="*/ 0 h 2053062"/>
              <a:gd name="connsiteX2-5" fmla="*/ 5688632 w 5688632"/>
              <a:gd name="connsiteY2-6" fmla="*/ 2053062 h 2053062"/>
              <a:gd name="connsiteX3-7" fmla="*/ 0 w 5688632"/>
              <a:gd name="connsiteY3-8" fmla="*/ 2053062 h 2053062"/>
              <a:gd name="connsiteX4-9" fmla="*/ 433137 w 5688632"/>
              <a:gd name="connsiteY4-10" fmla="*/ 12032 h 2053062"/>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88632" h="2053062">
                <a:moveTo>
                  <a:pt x="433137" y="12032"/>
                </a:moveTo>
                <a:lnTo>
                  <a:pt x="5688632" y="0"/>
                </a:lnTo>
                <a:lnTo>
                  <a:pt x="5688632" y="2053062"/>
                </a:lnTo>
                <a:lnTo>
                  <a:pt x="0" y="2053062"/>
                </a:lnTo>
                <a:lnTo>
                  <a:pt x="433137" y="12032"/>
                </a:lnTo>
                <a:close/>
              </a:path>
            </a:pathLst>
          </a:custGeom>
          <a:solidFill>
            <a:schemeClr val="bg1">
              <a:lumMod val="85000"/>
            </a:schemeClr>
          </a:solidFill>
          <a:ln w="25400" cap="flat" cmpd="sng" algn="ctr">
            <a:noFill/>
            <a:prstDash val="solid"/>
          </a:ln>
          <a:effectLst/>
        </p:spPr>
        <p:txBody>
          <a:bodyPr lIns="2380891" tIns="68781" rIns="105817" bIns="68781" anchor="ctr"/>
          <a:lstStyle/>
          <a:p>
            <a:pPr indent="358775" eaLnBrk="1" hangingPunct="1">
              <a:lnSpc>
                <a:spcPts val="2500"/>
              </a:lnSpc>
            </a:pPr>
            <a:r>
              <a:rPr lang="zh-CN" altLang="en-US" sz="1600">
                <a:latin typeface="微软雅黑" pitchFamily="34" charset="-122"/>
                <a:ea typeface="微软雅黑" pitchFamily="34" charset="-122"/>
              </a:rPr>
              <a:t>掩盖了资本主义的各种矛盾，这些矛盾的积累和发展，必然使经济危机更为严重和频繁；必然导致赤字财政和通货膨胀，引发财政和信用危机。</a:t>
            </a:r>
            <a:endParaRPr lang="en-US" altLang="zh-CN" sz="1600">
              <a:latin typeface="微软雅黑" pitchFamily="34" charset="-122"/>
              <a:ea typeface="微软雅黑" pitchFamily="34" charset="-122"/>
            </a:endParaRPr>
          </a:p>
        </p:txBody>
      </p:sp>
      <p:sp>
        <p:nvSpPr>
          <p:cNvPr id="18" name="直角三角形 2"/>
          <p:cNvSpPr/>
          <p:nvPr/>
        </p:nvSpPr>
        <p:spPr>
          <a:xfrm rot="17358300" flipH="1">
            <a:off x="2307432" y="3321844"/>
            <a:ext cx="1130300" cy="1976437"/>
          </a:xfrm>
          <a:custGeom>
            <a:avLst/>
            <a:gdLst>
              <a:gd name="connsiteX0" fmla="*/ 0 w 2088232"/>
              <a:gd name="connsiteY0" fmla="*/ 1842558 h 1842558"/>
              <a:gd name="connsiteX1" fmla="*/ 0 w 2088232"/>
              <a:gd name="connsiteY1" fmla="*/ 0 h 1842558"/>
              <a:gd name="connsiteX2" fmla="*/ 2088232 w 2088232"/>
              <a:gd name="connsiteY2" fmla="*/ 1842558 h 1842558"/>
              <a:gd name="connsiteX3" fmla="*/ 0 w 2088232"/>
              <a:gd name="connsiteY3" fmla="*/ 1842558 h 1842558"/>
              <a:gd name="connsiteX0-1" fmla="*/ 0 w 1625488"/>
              <a:gd name="connsiteY0-2" fmla="*/ 1842558 h 1842558"/>
              <a:gd name="connsiteX1-3" fmla="*/ 0 w 1625488"/>
              <a:gd name="connsiteY1-4" fmla="*/ 0 h 1842558"/>
              <a:gd name="connsiteX2-5" fmla="*/ 1625488 w 1625488"/>
              <a:gd name="connsiteY2-6" fmla="*/ 843012 h 1842558"/>
              <a:gd name="connsiteX3-7" fmla="*/ 0 w 1625488"/>
              <a:gd name="connsiteY3-8" fmla="*/ 1842558 h 1842558"/>
              <a:gd name="connsiteX0-9" fmla="*/ 0 w 1690209"/>
              <a:gd name="connsiteY0-10" fmla="*/ 1842558 h 1842558"/>
              <a:gd name="connsiteX1-11" fmla="*/ 0 w 1690209"/>
              <a:gd name="connsiteY1-12" fmla="*/ 0 h 1842558"/>
              <a:gd name="connsiteX2-13" fmla="*/ 1690209 w 1690209"/>
              <a:gd name="connsiteY2-14" fmla="*/ 149753 h 1842558"/>
              <a:gd name="connsiteX3-15" fmla="*/ 0 w 1690209"/>
              <a:gd name="connsiteY3-16" fmla="*/ 1842558 h 1842558"/>
            </a:gdLst>
            <a:ahLst/>
            <a:cxnLst>
              <a:cxn ang="0">
                <a:pos x="connsiteX0-1" y="connsiteY0-2"/>
              </a:cxn>
              <a:cxn ang="0">
                <a:pos x="connsiteX1-3" y="connsiteY1-4"/>
              </a:cxn>
              <a:cxn ang="0">
                <a:pos x="connsiteX2-5" y="connsiteY2-6"/>
              </a:cxn>
              <a:cxn ang="0">
                <a:pos x="connsiteX3-7" y="connsiteY3-8"/>
              </a:cxn>
            </a:cxnLst>
            <a:rect l="l" t="t" r="r" b="b"/>
            <a:pathLst>
              <a:path w="1690209" h="1842558">
                <a:moveTo>
                  <a:pt x="0" y="1842558"/>
                </a:moveTo>
                <a:lnTo>
                  <a:pt x="0" y="0"/>
                </a:lnTo>
                <a:lnTo>
                  <a:pt x="1690209" y="149753"/>
                </a:lnTo>
                <a:lnTo>
                  <a:pt x="0" y="1842558"/>
                </a:lnTo>
                <a:close/>
              </a:path>
            </a:pathLst>
          </a:custGeom>
          <a:solidFill>
            <a:schemeClr val="bg1">
              <a:lumMod val="75000"/>
            </a:schemeClr>
          </a:solidFill>
          <a:ln w="25400" cap="flat" cmpd="sng" algn="ctr">
            <a:noFill/>
            <a:prstDash val="solid"/>
          </a:ln>
          <a:effectLst/>
        </p:spPr>
        <p:txBody>
          <a:bodyPr lIns="134387" tIns="67195" rIns="134387" bIns="67195" anchor="ctr"/>
          <a:lstStyle/>
          <a:p>
            <a:pPr algn="ctr">
              <a:defRPr/>
            </a:pPr>
            <a:endParaRPr lang="zh-CN" altLang="en-US" sz="2000" kern="0">
              <a:solidFill>
                <a:sysClr val="window" lastClr="FFFFFF"/>
              </a:solidFill>
              <a:latin typeface="Calibri" panose="020F0502020204030204"/>
              <a:cs typeface="宋体" charset="0"/>
            </a:endParaRPr>
          </a:p>
        </p:txBody>
      </p:sp>
      <p:sp>
        <p:nvSpPr>
          <p:cNvPr id="19" name="任意多边形 9"/>
          <p:cNvSpPr/>
          <p:nvPr/>
        </p:nvSpPr>
        <p:spPr>
          <a:xfrm rot="1046080">
            <a:off x="1733550" y="2392363"/>
            <a:ext cx="2481263" cy="1357312"/>
          </a:xfrm>
          <a:custGeom>
            <a:avLst/>
            <a:gdLst>
              <a:gd name="connsiteX0" fmla="*/ 271763 w 2315387"/>
              <a:gd name="connsiteY0" fmla="*/ 0 h 1620180"/>
              <a:gd name="connsiteX1" fmla="*/ 1824103 w 2315387"/>
              <a:gd name="connsiteY1" fmla="*/ 232317 h 1620180"/>
              <a:gd name="connsiteX2" fmla="*/ 2315387 w 2315387"/>
              <a:gd name="connsiteY2" fmla="*/ 1620180 h 1620180"/>
              <a:gd name="connsiteX3" fmla="*/ 0 w 2315387"/>
              <a:gd name="connsiteY3" fmla="*/ 1528412 h 1620180"/>
            </a:gdLst>
            <a:ahLst/>
            <a:cxnLst>
              <a:cxn ang="0">
                <a:pos x="connsiteX0" y="connsiteY0"/>
              </a:cxn>
              <a:cxn ang="0">
                <a:pos x="connsiteX1" y="connsiteY1"/>
              </a:cxn>
              <a:cxn ang="0">
                <a:pos x="connsiteX2" y="connsiteY2"/>
              </a:cxn>
              <a:cxn ang="0">
                <a:pos x="connsiteX3" y="connsiteY3"/>
              </a:cxn>
            </a:cxnLst>
            <a:rect l="l" t="t" r="r" b="b"/>
            <a:pathLst>
              <a:path w="2315387" h="1620180">
                <a:moveTo>
                  <a:pt x="271763" y="0"/>
                </a:moveTo>
                <a:lnTo>
                  <a:pt x="1824103" y="232317"/>
                </a:lnTo>
                <a:lnTo>
                  <a:pt x="2315387" y="1620180"/>
                </a:lnTo>
                <a:lnTo>
                  <a:pt x="0" y="1528412"/>
                </a:lnTo>
                <a:close/>
              </a:path>
            </a:pathLst>
          </a:custGeom>
          <a:solidFill>
            <a:srgbClr val="5A1B58">
              <a:alpha val="41000"/>
            </a:srgbClr>
          </a:solidFill>
          <a:ln w="25400" cap="flat" cmpd="sng" algn="ctr">
            <a:noFill/>
            <a:prstDash val="solid"/>
          </a:ln>
          <a:effectLst/>
        </p:spPr>
        <p:txBody>
          <a:bodyPr lIns="0" tIns="0" rIns="0" bIns="0" anchor="ctr"/>
          <a:lstStyle/>
          <a:p>
            <a:pPr algn="ctr"/>
            <a:r>
              <a:rPr lang="zh-CN" altLang="en-US" sz="3200">
                <a:solidFill>
                  <a:schemeClr val="bg1"/>
                </a:solidFill>
                <a:latin typeface="微软雅黑" pitchFamily="34" charset="-122"/>
                <a:ea typeface="微软雅黑" pitchFamily="34" charset="-122"/>
              </a:rPr>
              <a:t>消极作用</a:t>
            </a:r>
          </a:p>
        </p:txBody>
      </p:sp>
      <p:sp>
        <p:nvSpPr>
          <p:cNvPr id="37897" name="文本框 3"/>
          <p:cNvSpPr txBox="1">
            <a:spLocks noChangeArrowheads="1"/>
          </p:cNvSpPr>
          <p:nvPr/>
        </p:nvSpPr>
        <p:spPr bwMode="auto">
          <a:xfrm>
            <a:off x="1547813" y="4781550"/>
            <a:ext cx="10442575" cy="1108075"/>
          </a:xfrm>
          <a:prstGeom prst="rect">
            <a:avLst/>
          </a:prstGeom>
          <a:noFill/>
          <a:ln w="9525">
            <a:noFill/>
            <a:miter lim="800000"/>
            <a:headEnd/>
            <a:tailEnd/>
          </a:ln>
        </p:spPr>
        <p:txBody>
          <a:bodyPr>
            <a:spAutoFit/>
          </a:bodyPr>
          <a:lstStyle/>
          <a:p>
            <a:pPr eaLnBrk="1" hangingPunct="1">
              <a:lnSpc>
                <a:spcPct val="150000"/>
              </a:lnSpc>
            </a:pPr>
            <a:r>
              <a:rPr lang="zh-CN" altLang="en-US" sz="2400">
                <a:solidFill>
                  <a:srgbClr val="5A1B58"/>
                </a:solidFill>
                <a:latin typeface="微软雅黑" pitchFamily="34" charset="-122"/>
                <a:ea typeface="微软雅黑" pitchFamily="34" charset="-122"/>
              </a:rPr>
              <a:t>实质：</a:t>
            </a:r>
            <a:r>
              <a:rPr lang="zh-CN" altLang="en-US" sz="2000">
                <a:latin typeface="微软雅黑" pitchFamily="34" charset="-122"/>
                <a:ea typeface="微软雅黑" pitchFamily="34" charset="-122"/>
              </a:rPr>
              <a:t>归根结底是在资本主义生产方式内部对资本主义生产关系进行的局部调整，不能掩盖其资本主义经济的实质。</a:t>
            </a:r>
          </a:p>
        </p:txBody>
      </p:sp>
    </p:spTree>
  </p:cSld>
  <p:clrMapOvr>
    <a:masterClrMapping/>
  </p:clrMapOvr>
  <p:transition spd="slow">
    <p:wip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文本框 1"/>
          <p:cNvSpPr txBox="1">
            <a:spLocks noChangeArrowheads="1"/>
          </p:cNvSpPr>
          <p:nvPr/>
        </p:nvSpPr>
        <p:spPr bwMode="auto">
          <a:xfrm>
            <a:off x="9724132" y="1949723"/>
            <a:ext cx="185738" cy="369888"/>
          </a:xfrm>
          <a:prstGeom prst="rect">
            <a:avLst/>
          </a:prstGeom>
          <a:noFill/>
          <a:ln w="9525">
            <a:noFill/>
            <a:miter lim="800000"/>
            <a:headEnd/>
            <a:tailEnd/>
          </a:ln>
        </p:spPr>
        <p:txBody>
          <a:bodyPr wrap="none">
            <a:spAutoFit/>
          </a:bodyPr>
          <a:lstStyle/>
          <a:p>
            <a:pPr eaLnBrk="1" hangingPunct="1"/>
            <a:endParaRPr kumimoji="1" lang="zh-CN" altLang="en-US"/>
          </a:p>
        </p:txBody>
      </p:sp>
      <p:sp>
        <p:nvSpPr>
          <p:cNvPr id="4" name="五边形 3"/>
          <p:cNvSpPr/>
          <p:nvPr/>
        </p:nvSpPr>
        <p:spPr>
          <a:xfrm>
            <a:off x="1043682" y="2848248"/>
            <a:ext cx="10225088" cy="211138"/>
          </a:xfrm>
          <a:prstGeom prst="homePlate">
            <a:avLst/>
          </a:prstGeom>
          <a:solidFill>
            <a:schemeClr val="bg1">
              <a:lumMod val="50000"/>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latin typeface="微软雅黑" panose="020B0503020204020204" pitchFamily="34" charset="-122"/>
              <a:ea typeface="微软雅黑" panose="020B0503020204020204" pitchFamily="34" charset="-122"/>
            </a:endParaRPr>
          </a:p>
        </p:txBody>
      </p:sp>
      <p:sp>
        <p:nvSpPr>
          <p:cNvPr id="5" name="五角星 18"/>
          <p:cNvSpPr/>
          <p:nvPr/>
        </p:nvSpPr>
        <p:spPr>
          <a:xfrm>
            <a:off x="3877370" y="2060848"/>
            <a:ext cx="1960562" cy="1762125"/>
          </a:xfrm>
          <a:custGeom>
            <a:avLst/>
            <a:gdLst/>
            <a:ahLst/>
            <a:cxnLst/>
            <a:rect l="l" t="t" r="r" b="b"/>
            <a:pathLst>
              <a:path w="2146515" h="2179015">
                <a:moveTo>
                  <a:pt x="471122" y="237422"/>
                </a:moveTo>
                <a:lnTo>
                  <a:pt x="747200" y="241233"/>
                </a:lnTo>
                <a:lnTo>
                  <a:pt x="1073258" y="0"/>
                </a:lnTo>
                <a:lnTo>
                  <a:pt x="1393697" y="237076"/>
                </a:lnTo>
                <a:lnTo>
                  <a:pt x="1750864" y="225501"/>
                </a:lnTo>
                <a:lnTo>
                  <a:pt x="1842069" y="552087"/>
                </a:lnTo>
                <a:lnTo>
                  <a:pt x="2146515" y="756238"/>
                </a:lnTo>
                <a:lnTo>
                  <a:pt x="2015413" y="1118523"/>
                </a:lnTo>
                <a:lnTo>
                  <a:pt x="2117270" y="1425471"/>
                </a:lnTo>
                <a:lnTo>
                  <a:pt x="1851783" y="1606493"/>
                </a:lnTo>
                <a:lnTo>
                  <a:pt x="1736567" y="1979858"/>
                </a:lnTo>
                <a:lnTo>
                  <a:pt x="1341430" y="1970902"/>
                </a:lnTo>
                <a:lnTo>
                  <a:pt x="1063978" y="2179015"/>
                </a:lnTo>
                <a:lnTo>
                  <a:pt x="790207" y="1971239"/>
                </a:lnTo>
                <a:lnTo>
                  <a:pt x="409948" y="1979858"/>
                </a:lnTo>
                <a:lnTo>
                  <a:pt x="298033" y="1617190"/>
                </a:lnTo>
                <a:lnTo>
                  <a:pt x="46603" y="1444761"/>
                </a:lnTo>
                <a:lnTo>
                  <a:pt x="150057" y="1170905"/>
                </a:lnTo>
                <a:lnTo>
                  <a:pt x="0" y="756238"/>
                </a:lnTo>
                <a:lnTo>
                  <a:pt x="386524" y="497047"/>
                </a:lnTo>
                <a:close/>
              </a:path>
            </a:pathLst>
          </a:custGeom>
          <a:solidFill>
            <a:srgbClr val="5A1B58">
              <a:alpha val="9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185" tIns="60593" rIns="121185" bIns="60593" anchor="ctr"/>
          <a:lstStyle/>
          <a:p>
            <a:pPr algn="ctr"/>
            <a:r>
              <a:rPr lang="zh-CN" altLang="en-US" sz="2000" dirty="0" smtClean="0">
                <a:solidFill>
                  <a:srgbClr val="FFFFFF"/>
                </a:solidFill>
                <a:latin typeface="微软雅黑" pitchFamily="34" charset="-122"/>
                <a:ea typeface="微软雅黑" pitchFamily="34" charset="-122"/>
              </a:rPr>
              <a:t>全球化垄断</a:t>
            </a:r>
            <a:endParaRPr lang="zh-CN" altLang="en-US" sz="2000" dirty="0">
              <a:solidFill>
                <a:srgbClr val="FFFFFF"/>
              </a:solidFill>
              <a:latin typeface="微软雅黑" pitchFamily="34" charset="-122"/>
              <a:ea typeface="微软雅黑" pitchFamily="34" charset="-122"/>
            </a:endParaRPr>
          </a:p>
          <a:p>
            <a:pPr algn="ctr"/>
            <a:r>
              <a:rPr lang="zh-CN" altLang="en-US" sz="2000" dirty="0">
                <a:solidFill>
                  <a:srgbClr val="FFFFFF"/>
                </a:solidFill>
                <a:latin typeface="微软雅黑" pitchFamily="34" charset="-122"/>
                <a:ea typeface="微软雅黑" pitchFamily="34" charset="-122"/>
              </a:rPr>
              <a:t>资本主义</a:t>
            </a:r>
          </a:p>
        </p:txBody>
      </p:sp>
      <p:sp>
        <p:nvSpPr>
          <p:cNvPr id="6" name="五角星 18"/>
          <p:cNvSpPr/>
          <p:nvPr/>
        </p:nvSpPr>
        <p:spPr>
          <a:xfrm>
            <a:off x="1370707" y="2135461"/>
            <a:ext cx="1741488" cy="1762125"/>
          </a:xfrm>
          <a:custGeom>
            <a:avLst/>
            <a:gdLst/>
            <a:ahLst/>
            <a:cxnLst/>
            <a:rect l="l" t="t" r="r" b="b"/>
            <a:pathLst>
              <a:path w="2146515" h="2179015">
                <a:moveTo>
                  <a:pt x="471122" y="237422"/>
                </a:moveTo>
                <a:lnTo>
                  <a:pt x="747200" y="241233"/>
                </a:lnTo>
                <a:lnTo>
                  <a:pt x="1073258" y="0"/>
                </a:lnTo>
                <a:lnTo>
                  <a:pt x="1393697" y="237076"/>
                </a:lnTo>
                <a:lnTo>
                  <a:pt x="1750864" y="225501"/>
                </a:lnTo>
                <a:lnTo>
                  <a:pt x="1842069" y="552087"/>
                </a:lnTo>
                <a:lnTo>
                  <a:pt x="2146515" y="756238"/>
                </a:lnTo>
                <a:lnTo>
                  <a:pt x="2015413" y="1118523"/>
                </a:lnTo>
                <a:lnTo>
                  <a:pt x="2117270" y="1425471"/>
                </a:lnTo>
                <a:lnTo>
                  <a:pt x="1851783" y="1606493"/>
                </a:lnTo>
                <a:lnTo>
                  <a:pt x="1736567" y="1979858"/>
                </a:lnTo>
                <a:lnTo>
                  <a:pt x="1341430" y="1970902"/>
                </a:lnTo>
                <a:lnTo>
                  <a:pt x="1063978" y="2179015"/>
                </a:lnTo>
                <a:lnTo>
                  <a:pt x="790207" y="1971239"/>
                </a:lnTo>
                <a:lnTo>
                  <a:pt x="409948" y="1979858"/>
                </a:lnTo>
                <a:lnTo>
                  <a:pt x="298033" y="1617190"/>
                </a:lnTo>
                <a:lnTo>
                  <a:pt x="46603" y="1444761"/>
                </a:lnTo>
                <a:lnTo>
                  <a:pt x="150057" y="1170905"/>
                </a:lnTo>
                <a:lnTo>
                  <a:pt x="0" y="756238"/>
                </a:lnTo>
                <a:lnTo>
                  <a:pt x="386524" y="497047"/>
                </a:lnTo>
                <a:close/>
              </a:path>
            </a:pathLst>
          </a:custGeom>
          <a:solidFill>
            <a:srgbClr val="5A1B58">
              <a:alpha val="9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185" tIns="60593" rIns="121185" bIns="60593" anchor="ctr"/>
          <a:lstStyle/>
          <a:p>
            <a:pPr algn="ctr"/>
            <a:r>
              <a:rPr lang="zh-CN" altLang="en-US" sz="2000" dirty="0">
                <a:solidFill>
                  <a:schemeClr val="bg1"/>
                </a:solidFill>
                <a:latin typeface="微软雅黑" pitchFamily="34" charset="-122"/>
                <a:ea typeface="微软雅黑" pitchFamily="34" charset="-122"/>
              </a:rPr>
              <a:t>国家垄断</a:t>
            </a:r>
          </a:p>
          <a:p>
            <a:pPr algn="ctr"/>
            <a:r>
              <a:rPr lang="zh-CN" altLang="en-US" sz="2000" dirty="0">
                <a:solidFill>
                  <a:schemeClr val="bg1"/>
                </a:solidFill>
                <a:latin typeface="微软雅黑" pitchFamily="34" charset="-122"/>
                <a:ea typeface="微软雅黑" pitchFamily="34" charset="-122"/>
              </a:rPr>
              <a:t>资本主义</a:t>
            </a:r>
          </a:p>
        </p:txBody>
      </p:sp>
      <p:sp>
        <p:nvSpPr>
          <p:cNvPr id="7" name="五角星 18"/>
          <p:cNvSpPr/>
          <p:nvPr/>
        </p:nvSpPr>
        <p:spPr>
          <a:xfrm>
            <a:off x="6384032" y="2060848"/>
            <a:ext cx="1741488" cy="1762125"/>
          </a:xfrm>
          <a:custGeom>
            <a:avLst/>
            <a:gdLst/>
            <a:ahLst/>
            <a:cxnLst/>
            <a:rect l="l" t="t" r="r" b="b"/>
            <a:pathLst>
              <a:path w="2146515" h="2179015">
                <a:moveTo>
                  <a:pt x="471122" y="237422"/>
                </a:moveTo>
                <a:lnTo>
                  <a:pt x="747200" y="241233"/>
                </a:lnTo>
                <a:lnTo>
                  <a:pt x="1073258" y="0"/>
                </a:lnTo>
                <a:lnTo>
                  <a:pt x="1393697" y="237076"/>
                </a:lnTo>
                <a:lnTo>
                  <a:pt x="1750864" y="225501"/>
                </a:lnTo>
                <a:lnTo>
                  <a:pt x="1842069" y="552087"/>
                </a:lnTo>
                <a:lnTo>
                  <a:pt x="2146515" y="756238"/>
                </a:lnTo>
                <a:lnTo>
                  <a:pt x="2015413" y="1118523"/>
                </a:lnTo>
                <a:lnTo>
                  <a:pt x="2117270" y="1425471"/>
                </a:lnTo>
                <a:lnTo>
                  <a:pt x="1851783" y="1606493"/>
                </a:lnTo>
                <a:lnTo>
                  <a:pt x="1736567" y="1979858"/>
                </a:lnTo>
                <a:lnTo>
                  <a:pt x="1341430" y="1970902"/>
                </a:lnTo>
                <a:lnTo>
                  <a:pt x="1063978" y="2179015"/>
                </a:lnTo>
                <a:lnTo>
                  <a:pt x="790207" y="1971239"/>
                </a:lnTo>
                <a:lnTo>
                  <a:pt x="409948" y="1979858"/>
                </a:lnTo>
                <a:lnTo>
                  <a:pt x="298033" y="1617190"/>
                </a:lnTo>
                <a:lnTo>
                  <a:pt x="46603" y="1444761"/>
                </a:lnTo>
                <a:lnTo>
                  <a:pt x="150057" y="1170905"/>
                </a:lnTo>
                <a:lnTo>
                  <a:pt x="0" y="756238"/>
                </a:lnTo>
                <a:lnTo>
                  <a:pt x="386524" y="497047"/>
                </a:lnTo>
                <a:close/>
              </a:path>
            </a:pathLst>
          </a:custGeom>
          <a:solidFill>
            <a:srgbClr val="5A1B58">
              <a:alpha val="9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185" tIns="60593" rIns="121185" bIns="60593" anchor="ctr"/>
          <a:lstStyle/>
          <a:p>
            <a:pPr algn="ctr"/>
            <a:r>
              <a:rPr lang="zh-CN" altLang="en-US" sz="2000" dirty="0">
                <a:solidFill>
                  <a:srgbClr val="FFFFFF"/>
                </a:solidFill>
                <a:latin typeface="微软雅黑" pitchFamily="34" charset="-122"/>
                <a:ea typeface="微软雅黑" pitchFamily="34" charset="-122"/>
              </a:rPr>
              <a:t>金融垄断</a:t>
            </a:r>
          </a:p>
          <a:p>
            <a:pPr algn="ctr"/>
            <a:r>
              <a:rPr lang="zh-CN" altLang="en-US" sz="2000" dirty="0">
                <a:solidFill>
                  <a:srgbClr val="FFFFFF"/>
                </a:solidFill>
                <a:latin typeface="微软雅黑" pitchFamily="34" charset="-122"/>
                <a:ea typeface="微软雅黑" pitchFamily="34" charset="-122"/>
              </a:rPr>
              <a:t>资本主义</a:t>
            </a:r>
          </a:p>
        </p:txBody>
      </p:sp>
      <p:sp>
        <p:nvSpPr>
          <p:cNvPr id="8" name="五角星 18"/>
          <p:cNvSpPr/>
          <p:nvPr/>
        </p:nvSpPr>
        <p:spPr>
          <a:xfrm>
            <a:off x="8817670" y="2060848"/>
            <a:ext cx="1741487" cy="1762125"/>
          </a:xfrm>
          <a:custGeom>
            <a:avLst/>
            <a:gdLst/>
            <a:ahLst/>
            <a:cxnLst/>
            <a:rect l="l" t="t" r="r" b="b"/>
            <a:pathLst>
              <a:path w="2146515" h="2179015">
                <a:moveTo>
                  <a:pt x="471122" y="237422"/>
                </a:moveTo>
                <a:lnTo>
                  <a:pt x="747200" y="241233"/>
                </a:lnTo>
                <a:lnTo>
                  <a:pt x="1073258" y="0"/>
                </a:lnTo>
                <a:lnTo>
                  <a:pt x="1393697" y="237076"/>
                </a:lnTo>
                <a:lnTo>
                  <a:pt x="1750864" y="225501"/>
                </a:lnTo>
                <a:lnTo>
                  <a:pt x="1842069" y="552087"/>
                </a:lnTo>
                <a:lnTo>
                  <a:pt x="2146515" y="756238"/>
                </a:lnTo>
                <a:lnTo>
                  <a:pt x="2015413" y="1118523"/>
                </a:lnTo>
                <a:lnTo>
                  <a:pt x="2117270" y="1425471"/>
                </a:lnTo>
                <a:lnTo>
                  <a:pt x="1851783" y="1606493"/>
                </a:lnTo>
                <a:lnTo>
                  <a:pt x="1736567" y="1979858"/>
                </a:lnTo>
                <a:lnTo>
                  <a:pt x="1341430" y="1970902"/>
                </a:lnTo>
                <a:lnTo>
                  <a:pt x="1063978" y="2179015"/>
                </a:lnTo>
                <a:lnTo>
                  <a:pt x="790207" y="1971239"/>
                </a:lnTo>
                <a:lnTo>
                  <a:pt x="409948" y="1979858"/>
                </a:lnTo>
                <a:lnTo>
                  <a:pt x="298033" y="1617190"/>
                </a:lnTo>
                <a:lnTo>
                  <a:pt x="46603" y="1444761"/>
                </a:lnTo>
                <a:lnTo>
                  <a:pt x="150057" y="1170905"/>
                </a:lnTo>
                <a:lnTo>
                  <a:pt x="0" y="756238"/>
                </a:lnTo>
                <a:lnTo>
                  <a:pt x="386524" y="497047"/>
                </a:lnTo>
                <a:close/>
              </a:path>
            </a:pathLst>
          </a:custGeom>
          <a:solidFill>
            <a:srgbClr val="5A1B58">
              <a:alpha val="9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185" tIns="60593" rIns="121185" bIns="60593" anchor="ctr"/>
          <a:lstStyle/>
          <a:p>
            <a:pPr algn="ctr"/>
            <a:r>
              <a:rPr lang="zh-CN" altLang="en-US" sz="2000" dirty="0">
                <a:solidFill>
                  <a:srgbClr val="FFFFFF"/>
                </a:solidFill>
                <a:latin typeface="微软雅黑" pitchFamily="34" charset="-122"/>
                <a:ea typeface="微软雅黑" pitchFamily="34" charset="-122"/>
              </a:rPr>
              <a:t>社会</a:t>
            </a:r>
          </a:p>
          <a:p>
            <a:pPr algn="ctr"/>
            <a:r>
              <a:rPr lang="zh-CN" altLang="en-US" sz="2000" dirty="0">
                <a:solidFill>
                  <a:srgbClr val="FFFFFF"/>
                </a:solidFill>
                <a:latin typeface="微软雅黑" pitchFamily="34" charset="-122"/>
                <a:ea typeface="微软雅黑" pitchFamily="34" charset="-122"/>
              </a:rPr>
              <a:t>资本主义</a:t>
            </a:r>
          </a:p>
        </p:txBody>
      </p:sp>
      <p:sp>
        <p:nvSpPr>
          <p:cNvPr id="39944" name="文本框 2"/>
          <p:cNvSpPr txBox="1">
            <a:spLocks noChangeArrowheads="1"/>
          </p:cNvSpPr>
          <p:nvPr/>
        </p:nvSpPr>
        <p:spPr bwMode="auto">
          <a:xfrm>
            <a:off x="1046857" y="3962673"/>
            <a:ext cx="2268538" cy="1130300"/>
          </a:xfrm>
          <a:prstGeom prst="rect">
            <a:avLst/>
          </a:prstGeom>
          <a:noFill/>
          <a:ln w="9525">
            <a:noFill/>
            <a:miter lim="800000"/>
            <a:headEnd/>
            <a:tailEnd/>
          </a:ln>
        </p:spPr>
        <p:txBody>
          <a:bodyPr>
            <a:spAutoFit/>
          </a:bodyPr>
          <a:lstStyle/>
          <a:p>
            <a:pPr algn="just" eaLnBrk="1" hangingPunct="1">
              <a:lnSpc>
                <a:spcPts val="2700"/>
              </a:lnSpc>
            </a:pPr>
            <a:r>
              <a:rPr lang="zh-CN" altLang="en-US" sz="2000" dirty="0">
                <a:latin typeface="华文楷体" pitchFamily="2" charset="-122"/>
                <a:ea typeface="华文楷体" pitchFamily="2" charset="-122"/>
              </a:rPr>
              <a:t>国家垄断资本主义是战后资本主义模式的延续。</a:t>
            </a:r>
          </a:p>
        </p:txBody>
      </p:sp>
      <p:sp>
        <p:nvSpPr>
          <p:cNvPr id="39945" name="文本框 8"/>
          <p:cNvSpPr txBox="1">
            <a:spLocks noChangeArrowheads="1"/>
          </p:cNvSpPr>
          <p:nvPr/>
        </p:nvSpPr>
        <p:spPr bwMode="auto">
          <a:xfrm>
            <a:off x="3658295" y="3959498"/>
            <a:ext cx="2179637" cy="1477328"/>
          </a:xfrm>
          <a:prstGeom prst="rect">
            <a:avLst/>
          </a:prstGeom>
          <a:noFill/>
          <a:ln w="9525">
            <a:noFill/>
            <a:miter lim="800000"/>
            <a:headEnd/>
            <a:tailEnd/>
          </a:ln>
        </p:spPr>
        <p:txBody>
          <a:bodyPr>
            <a:spAutoFit/>
          </a:bodyPr>
          <a:lstStyle/>
          <a:p>
            <a:pPr algn="just" eaLnBrk="1" hangingPunct="1">
              <a:lnSpc>
                <a:spcPts val="2700"/>
              </a:lnSpc>
            </a:pPr>
            <a:r>
              <a:rPr lang="zh-CN" altLang="en-US" dirty="0" smtClean="0">
                <a:latin typeface="华文楷体" pitchFamily="2" charset="-122"/>
                <a:ea typeface="华文楷体" pitchFamily="2" charset="-122"/>
              </a:rPr>
              <a:t>资本、技术输出</a:t>
            </a:r>
            <a:endParaRPr lang="en-US" altLang="zh-CN" dirty="0" smtClean="0">
              <a:latin typeface="华文楷体" pitchFamily="2" charset="-122"/>
              <a:ea typeface="华文楷体" pitchFamily="2" charset="-122"/>
            </a:endParaRPr>
          </a:p>
          <a:p>
            <a:pPr algn="just" eaLnBrk="1" hangingPunct="1">
              <a:lnSpc>
                <a:spcPts val="2700"/>
              </a:lnSpc>
            </a:pPr>
            <a:r>
              <a:rPr lang="zh-CN" altLang="en-US" dirty="0" smtClean="0">
                <a:latin typeface="华文楷体" pitchFamily="2" charset="-122"/>
                <a:ea typeface="华文楷体" pitchFamily="2" charset="-122"/>
              </a:rPr>
              <a:t>经济全球化：国际分工深化、贸易金融生产经营全球化、</a:t>
            </a:r>
            <a:endParaRPr lang="zh-CN" altLang="en-US" dirty="0">
              <a:latin typeface="华文楷体" pitchFamily="2" charset="-122"/>
              <a:ea typeface="华文楷体" pitchFamily="2" charset="-122"/>
            </a:endParaRPr>
          </a:p>
        </p:txBody>
      </p:sp>
      <p:sp>
        <p:nvSpPr>
          <p:cNvPr id="39946" name="文本框 11"/>
          <p:cNvSpPr txBox="1">
            <a:spLocks noChangeArrowheads="1"/>
          </p:cNvSpPr>
          <p:nvPr/>
        </p:nvSpPr>
        <p:spPr bwMode="auto">
          <a:xfrm>
            <a:off x="6236395" y="3964261"/>
            <a:ext cx="2125662" cy="1823576"/>
          </a:xfrm>
          <a:prstGeom prst="rect">
            <a:avLst/>
          </a:prstGeom>
          <a:noFill/>
          <a:ln w="9525">
            <a:noFill/>
            <a:miter lim="800000"/>
            <a:headEnd/>
            <a:tailEnd/>
          </a:ln>
        </p:spPr>
        <p:txBody>
          <a:bodyPr>
            <a:spAutoFit/>
          </a:bodyPr>
          <a:lstStyle/>
          <a:p>
            <a:pPr algn="just" eaLnBrk="1" hangingPunct="1">
              <a:lnSpc>
                <a:spcPts val="2700"/>
              </a:lnSpc>
            </a:pPr>
            <a:r>
              <a:rPr lang="zh-CN" altLang="en-US" sz="2000" dirty="0" smtClean="0">
                <a:latin typeface="华文楷体" pitchFamily="2" charset="-122"/>
                <a:ea typeface="华文楷体" pitchFamily="2" charset="-122"/>
              </a:rPr>
              <a:t>金融自由化</a:t>
            </a:r>
            <a:endParaRPr lang="en-US" altLang="zh-CN" sz="2000" dirty="0" smtClean="0">
              <a:latin typeface="华文楷体" pitchFamily="2" charset="-122"/>
              <a:ea typeface="华文楷体" pitchFamily="2" charset="-122"/>
            </a:endParaRPr>
          </a:p>
          <a:p>
            <a:pPr algn="just" eaLnBrk="1" hangingPunct="1">
              <a:lnSpc>
                <a:spcPts val="2700"/>
              </a:lnSpc>
            </a:pPr>
            <a:r>
              <a:rPr lang="zh-CN" altLang="en-US" sz="2000" dirty="0" smtClean="0">
                <a:latin typeface="华文楷体" pitchFamily="2" charset="-122"/>
                <a:ea typeface="华文楷体" pitchFamily="2" charset="-122"/>
              </a:rPr>
              <a:t>金融创新</a:t>
            </a:r>
            <a:endParaRPr lang="en-US" altLang="zh-CN" sz="2000" dirty="0" smtClean="0">
              <a:latin typeface="华文楷体" pitchFamily="2" charset="-122"/>
              <a:ea typeface="华文楷体" pitchFamily="2" charset="-122"/>
            </a:endParaRPr>
          </a:p>
          <a:p>
            <a:pPr algn="just" eaLnBrk="1" hangingPunct="1">
              <a:lnSpc>
                <a:spcPts val="2700"/>
              </a:lnSpc>
            </a:pPr>
            <a:r>
              <a:rPr lang="zh-CN" altLang="en-US" sz="2000" dirty="0" smtClean="0">
                <a:latin typeface="华文楷体" pitchFamily="2" charset="-122"/>
                <a:ea typeface="华文楷体" pitchFamily="2" charset="-122"/>
              </a:rPr>
              <a:t>金融垄断资本脱离实体经济，经济占比激增</a:t>
            </a:r>
            <a:endParaRPr lang="zh-CN" altLang="en-US" sz="2000" dirty="0">
              <a:latin typeface="华文楷体" pitchFamily="2" charset="-122"/>
              <a:ea typeface="华文楷体" pitchFamily="2" charset="-122"/>
            </a:endParaRPr>
          </a:p>
        </p:txBody>
      </p:sp>
      <p:sp>
        <p:nvSpPr>
          <p:cNvPr id="39947" name="文本框 12"/>
          <p:cNvSpPr txBox="1">
            <a:spLocks noChangeArrowheads="1"/>
          </p:cNvSpPr>
          <p:nvPr/>
        </p:nvSpPr>
        <p:spPr bwMode="auto">
          <a:xfrm>
            <a:off x="8611294" y="3957911"/>
            <a:ext cx="3330971" cy="2491708"/>
          </a:xfrm>
          <a:prstGeom prst="rect">
            <a:avLst/>
          </a:prstGeom>
          <a:noFill/>
          <a:ln w="9525">
            <a:noFill/>
            <a:miter lim="800000"/>
            <a:headEnd/>
            <a:tailEnd/>
          </a:ln>
        </p:spPr>
        <p:txBody>
          <a:bodyPr wrap="square">
            <a:spAutoFit/>
          </a:bodyPr>
          <a:lstStyle/>
          <a:p>
            <a:pPr algn="just" eaLnBrk="1" hangingPunct="1">
              <a:lnSpc>
                <a:spcPts val="2700"/>
              </a:lnSpc>
            </a:pPr>
            <a:r>
              <a:rPr lang="zh-CN" altLang="en-US" dirty="0" smtClean="0">
                <a:latin typeface="华文楷体" pitchFamily="2" charset="-122"/>
                <a:ea typeface="华文楷体" pitchFamily="2" charset="-122"/>
              </a:rPr>
              <a:t>当代</a:t>
            </a:r>
            <a:r>
              <a:rPr lang="zh-CN" altLang="en-US" dirty="0">
                <a:latin typeface="华文楷体" pitchFamily="2" charset="-122"/>
                <a:ea typeface="华文楷体" pitchFamily="2" charset="-122"/>
              </a:rPr>
              <a:t>资本主义从生产力到生产关系，从经济基础到上层建筑，从社会结构到社会生活，从内部关系到国际关系，社会化的程度都越来越高，范围都越来越广，层次都越来越多，社会主义的因素在逐步增长</a:t>
            </a:r>
            <a:r>
              <a:rPr lang="zh-CN" altLang="en-US" dirty="0">
                <a:latin typeface="微软雅黑" pitchFamily="34" charset="-122"/>
                <a:ea typeface="微软雅黑" pitchFamily="34" charset="-122"/>
              </a:rPr>
              <a:t>。</a:t>
            </a:r>
          </a:p>
        </p:txBody>
      </p:sp>
      <p:grpSp>
        <p:nvGrpSpPr>
          <p:cNvPr id="15" name="组合 12"/>
          <p:cNvGrpSpPr>
            <a:grpSpLocks/>
          </p:cNvGrpSpPr>
          <p:nvPr/>
        </p:nvGrpSpPr>
        <p:grpSpPr bwMode="auto">
          <a:xfrm>
            <a:off x="3791644" y="641548"/>
            <a:ext cx="5184775" cy="679450"/>
            <a:chOff x="1351545" y="2143212"/>
            <a:chExt cx="4522110" cy="678832"/>
          </a:xfrm>
        </p:grpSpPr>
        <p:grpSp>
          <p:nvGrpSpPr>
            <p:cNvPr id="16" name="组合 13"/>
            <p:cNvGrpSpPr>
              <a:grpSpLocks/>
            </p:cNvGrpSpPr>
            <p:nvPr/>
          </p:nvGrpSpPr>
          <p:grpSpPr bwMode="auto">
            <a:xfrm>
              <a:off x="1351545" y="2143212"/>
              <a:ext cx="767055" cy="678832"/>
              <a:chOff x="1507179" y="2186753"/>
              <a:chExt cx="941163" cy="832915"/>
            </a:xfrm>
          </p:grpSpPr>
          <p:sp>
            <p:nvSpPr>
              <p:cNvPr id="18" name="任意多边形 15"/>
              <p:cNvSpPr/>
              <p:nvPr/>
            </p:nvSpPr>
            <p:spPr>
              <a:xfrm rot="9000000">
                <a:off x="1507179" y="2186753"/>
                <a:ext cx="941181" cy="832915"/>
              </a:xfrm>
              <a:custGeom>
                <a:avLst/>
                <a:gdLst>
                  <a:gd name="connsiteX0" fmla="*/ 28988 w 3761891"/>
                  <a:gd name="connsiteY0" fmla="*/ 1549518 h 3329262"/>
                  <a:gd name="connsiteX1" fmla="*/ 857080 w 3761891"/>
                  <a:gd name="connsiteY1" fmla="*/ 115221 h 3329262"/>
                  <a:gd name="connsiteX2" fmla="*/ 913826 w 3761891"/>
                  <a:gd name="connsiteY2" fmla="*/ 50888 h 3329262"/>
                  <a:gd name="connsiteX3" fmla="*/ 929030 w 3761891"/>
                  <a:gd name="connsiteY3" fmla="*/ 43468 h 3329262"/>
                  <a:gd name="connsiteX4" fmla="*/ 953509 w 3761891"/>
                  <a:gd name="connsiteY4" fmla="*/ 26073 h 3329262"/>
                  <a:gd name="connsiteX5" fmla="*/ 1056478 w 3761891"/>
                  <a:gd name="connsiteY5" fmla="*/ 0 h 3329262"/>
                  <a:gd name="connsiteX6" fmla="*/ 2712663 w 3761891"/>
                  <a:gd name="connsiteY6" fmla="*/ 0 h 3329262"/>
                  <a:gd name="connsiteX7" fmla="*/ 2796749 w 3761891"/>
                  <a:gd name="connsiteY7" fmla="*/ 16976 h 3329262"/>
                  <a:gd name="connsiteX8" fmla="*/ 2821386 w 3761891"/>
                  <a:gd name="connsiteY8" fmla="*/ 33587 h 3329262"/>
                  <a:gd name="connsiteX9" fmla="*/ 2848078 w 3761891"/>
                  <a:gd name="connsiteY9" fmla="*/ 46612 h 3329262"/>
                  <a:gd name="connsiteX10" fmla="*/ 2904822 w 3761891"/>
                  <a:gd name="connsiteY10" fmla="*/ 110945 h 3329262"/>
                  <a:gd name="connsiteX11" fmla="*/ 3732914 w 3761891"/>
                  <a:gd name="connsiteY11" fmla="*/ 1545242 h 3329262"/>
                  <a:gd name="connsiteX12" fmla="*/ 3761354 w 3761891"/>
                  <a:gd name="connsiteY12" fmla="*/ 1668288 h 3329262"/>
                  <a:gd name="connsiteX13" fmla="*/ 3759241 w 3761891"/>
                  <a:gd name="connsiteY13" fmla="*/ 1680884 h 3329262"/>
                  <a:gd name="connsiteX14" fmla="*/ 3760171 w 3761891"/>
                  <a:gd name="connsiteY14" fmla="*/ 1694227 h 3329262"/>
                  <a:gd name="connsiteX15" fmla="*/ 3732830 w 3761891"/>
                  <a:gd name="connsiteY15" fmla="*/ 1775536 h 3329262"/>
                  <a:gd name="connsiteX16" fmla="*/ 2904738 w 3761891"/>
                  <a:gd name="connsiteY16" fmla="*/ 3209833 h 3329262"/>
                  <a:gd name="connsiteX17" fmla="*/ 2847993 w 3761891"/>
                  <a:gd name="connsiteY17" fmla="*/ 3274166 h 3329262"/>
                  <a:gd name="connsiteX18" fmla="*/ 2842511 w 3761891"/>
                  <a:gd name="connsiteY18" fmla="*/ 3276841 h 3329262"/>
                  <a:gd name="connsiteX19" fmla="*/ 2823691 w 3761891"/>
                  <a:gd name="connsiteY19" fmla="*/ 3292368 h 3329262"/>
                  <a:gd name="connsiteX20" fmla="*/ 2702910 w 3761891"/>
                  <a:gd name="connsiteY20" fmla="*/ 3329262 h 3329262"/>
                  <a:gd name="connsiteX21" fmla="*/ 1046726 w 3761891"/>
                  <a:gd name="connsiteY21" fmla="*/ 3329262 h 3329262"/>
                  <a:gd name="connsiteX22" fmla="*/ 893974 w 3761891"/>
                  <a:gd name="connsiteY22" fmla="*/ 3265990 h 3329262"/>
                  <a:gd name="connsiteX23" fmla="*/ 883550 w 3761891"/>
                  <a:gd name="connsiteY23" fmla="*/ 3250529 h 3329262"/>
                  <a:gd name="connsiteX24" fmla="*/ 882566 w 3761891"/>
                  <a:gd name="connsiteY24" fmla="*/ 3249619 h 3329262"/>
                  <a:gd name="connsiteX25" fmla="*/ 856997 w 3761891"/>
                  <a:gd name="connsiteY25" fmla="*/ 3214110 h 3329262"/>
                  <a:gd name="connsiteX26" fmla="*/ 28905 w 3761891"/>
                  <a:gd name="connsiteY26" fmla="*/ 1779812 h 3329262"/>
                  <a:gd name="connsiteX27" fmla="*/ 0 w 3761891"/>
                  <a:gd name="connsiteY27" fmla="*/ 1677601 h 3329262"/>
                  <a:gd name="connsiteX28" fmla="*/ 2825 w 3761891"/>
                  <a:gd name="connsiteY28" fmla="*/ 1647714 h 3329262"/>
                  <a:gd name="connsiteX29" fmla="*/ 1647 w 3761891"/>
                  <a:gd name="connsiteY29" fmla="*/ 1630828 h 3329262"/>
                  <a:gd name="connsiteX30" fmla="*/ 28988 w 3761891"/>
                  <a:gd name="connsiteY30" fmla="*/ 1549518 h 3329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761891" h="3329262">
                    <a:moveTo>
                      <a:pt x="28988" y="1549518"/>
                    </a:moveTo>
                    <a:lnTo>
                      <a:pt x="857080" y="115221"/>
                    </a:lnTo>
                    <a:cubicBezTo>
                      <a:pt x="871994" y="89390"/>
                      <a:pt x="891436" y="67805"/>
                      <a:pt x="913826" y="50888"/>
                    </a:cubicBezTo>
                    <a:lnTo>
                      <a:pt x="929030" y="43468"/>
                    </a:lnTo>
                    <a:lnTo>
                      <a:pt x="953509" y="26073"/>
                    </a:lnTo>
                    <a:cubicBezTo>
                      <a:pt x="984118" y="9445"/>
                      <a:pt x="1019195" y="0"/>
                      <a:pt x="1056478" y="0"/>
                    </a:cubicBezTo>
                    <a:lnTo>
                      <a:pt x="2712663" y="0"/>
                    </a:lnTo>
                    <a:cubicBezTo>
                      <a:pt x="2742490" y="0"/>
                      <a:pt x="2770904" y="6045"/>
                      <a:pt x="2796749" y="16976"/>
                    </a:cubicBezTo>
                    <a:lnTo>
                      <a:pt x="2821386" y="33587"/>
                    </a:lnTo>
                    <a:lnTo>
                      <a:pt x="2848078" y="46612"/>
                    </a:lnTo>
                    <a:cubicBezTo>
                      <a:pt x="2870467" y="63528"/>
                      <a:pt x="2889909" y="85114"/>
                      <a:pt x="2904822" y="110945"/>
                    </a:cubicBezTo>
                    <a:lnTo>
                      <a:pt x="3732914" y="1545242"/>
                    </a:lnTo>
                    <a:cubicBezTo>
                      <a:pt x="3755284" y="1583988"/>
                      <a:pt x="3764287" y="1626784"/>
                      <a:pt x="3761354" y="1668288"/>
                    </a:cubicBezTo>
                    <a:lnTo>
                      <a:pt x="3759241" y="1680884"/>
                    </a:lnTo>
                    <a:lnTo>
                      <a:pt x="3760171" y="1694227"/>
                    </a:lnTo>
                    <a:cubicBezTo>
                      <a:pt x="3756715" y="1722074"/>
                      <a:pt x="3747743" y="1749705"/>
                      <a:pt x="3732830" y="1775536"/>
                    </a:cubicBezTo>
                    <a:lnTo>
                      <a:pt x="2904738" y="3209833"/>
                    </a:lnTo>
                    <a:cubicBezTo>
                      <a:pt x="2889824" y="3235664"/>
                      <a:pt x="2870382" y="3257249"/>
                      <a:pt x="2847993" y="3274166"/>
                    </a:cubicBezTo>
                    <a:lnTo>
                      <a:pt x="2842511" y="3276841"/>
                    </a:lnTo>
                    <a:lnTo>
                      <a:pt x="2823691" y="3292368"/>
                    </a:lnTo>
                    <a:cubicBezTo>
                      <a:pt x="2789213" y="3315661"/>
                      <a:pt x="2747650" y="3329261"/>
                      <a:pt x="2702910" y="3329262"/>
                    </a:cubicBezTo>
                    <a:lnTo>
                      <a:pt x="1046726" y="3329262"/>
                    </a:lnTo>
                    <a:cubicBezTo>
                      <a:pt x="987073" y="3329262"/>
                      <a:pt x="933067" y="3305083"/>
                      <a:pt x="893974" y="3265990"/>
                    </a:cubicBezTo>
                    <a:lnTo>
                      <a:pt x="883550" y="3250529"/>
                    </a:lnTo>
                    <a:lnTo>
                      <a:pt x="882566" y="3249619"/>
                    </a:lnTo>
                    <a:cubicBezTo>
                      <a:pt x="873042" y="3238879"/>
                      <a:pt x="864454" y="3227025"/>
                      <a:pt x="856997" y="3214110"/>
                    </a:cubicBezTo>
                    <a:lnTo>
                      <a:pt x="28905" y="1779812"/>
                    </a:lnTo>
                    <a:cubicBezTo>
                      <a:pt x="10263" y="1747524"/>
                      <a:pt x="904" y="1712423"/>
                      <a:pt x="0" y="1677601"/>
                    </a:cubicBezTo>
                    <a:lnTo>
                      <a:pt x="2825" y="1647714"/>
                    </a:lnTo>
                    <a:lnTo>
                      <a:pt x="1647" y="1630828"/>
                    </a:lnTo>
                    <a:cubicBezTo>
                      <a:pt x="5103" y="1602980"/>
                      <a:pt x="14075" y="1575349"/>
                      <a:pt x="28988" y="1549518"/>
                    </a:cubicBezTo>
                    <a:close/>
                  </a:path>
                </a:pathLst>
              </a:custGeom>
              <a:solidFill>
                <a:srgbClr val="5A1B58">
                  <a:alpha val="6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2800" dirty="0">
                  <a:solidFill>
                    <a:sysClr val="windowText" lastClr="000000"/>
                  </a:solidFill>
                </a:endParaRPr>
              </a:p>
            </p:txBody>
          </p:sp>
          <p:sp>
            <p:nvSpPr>
              <p:cNvPr id="19" name="文本框 16"/>
              <p:cNvSpPr txBox="1">
                <a:spLocks noChangeArrowheads="1"/>
              </p:cNvSpPr>
              <p:nvPr/>
            </p:nvSpPr>
            <p:spPr bwMode="auto">
              <a:xfrm>
                <a:off x="1765728" y="2270637"/>
                <a:ext cx="424659" cy="641398"/>
              </a:xfrm>
              <a:prstGeom prst="rect">
                <a:avLst/>
              </a:prstGeom>
              <a:noFill/>
              <a:ln w="9525">
                <a:noFill/>
                <a:miter lim="800000"/>
                <a:headEnd/>
                <a:tailEnd/>
              </a:ln>
            </p:spPr>
            <p:txBody>
              <a:bodyPr>
                <a:spAutoFit/>
              </a:bodyPr>
              <a:lstStyle/>
              <a:p>
                <a:pPr algn="ctr" eaLnBrk="1" hangingPunct="1"/>
                <a:r>
                  <a:rPr lang="zh-CN" altLang="en-US" sz="2800">
                    <a:solidFill>
                      <a:schemeClr val="bg1"/>
                    </a:solidFill>
                    <a:latin typeface="微软雅黑" pitchFamily="34" charset="-122"/>
                    <a:ea typeface="微软雅黑" pitchFamily="34" charset="-122"/>
                  </a:rPr>
                  <a:t>五</a:t>
                </a:r>
              </a:p>
            </p:txBody>
          </p:sp>
        </p:grpSp>
        <p:sp>
          <p:nvSpPr>
            <p:cNvPr id="17" name="文本框 14"/>
            <p:cNvSpPr txBox="1">
              <a:spLocks noChangeArrowheads="1"/>
            </p:cNvSpPr>
            <p:nvPr/>
          </p:nvSpPr>
          <p:spPr bwMode="auto">
            <a:xfrm>
              <a:off x="2237486" y="2252012"/>
              <a:ext cx="3636169" cy="522744"/>
            </a:xfrm>
            <a:prstGeom prst="rect">
              <a:avLst/>
            </a:prstGeom>
            <a:noFill/>
            <a:ln w="9525">
              <a:noFill/>
              <a:miter lim="800000"/>
              <a:headEnd/>
              <a:tailEnd/>
            </a:ln>
          </p:spPr>
          <p:txBody>
            <a:bodyPr>
              <a:spAutoFit/>
            </a:bodyPr>
            <a:lstStyle/>
            <a:p>
              <a:pPr algn="ctr"/>
              <a:r>
                <a:rPr lang="zh-CN" altLang="en-US" sz="2800" dirty="0" smtClean="0">
                  <a:latin typeface="微软雅黑" pitchFamily="34" charset="-122"/>
                  <a:ea typeface="微软雅黑" pitchFamily="34" charset="-122"/>
                </a:rPr>
                <a:t>资本主义</a:t>
              </a:r>
              <a:r>
                <a:rPr lang="zh-CN" altLang="en-US" sz="2800" dirty="0">
                  <a:latin typeface="微软雅黑" pitchFamily="34" charset="-122"/>
                  <a:ea typeface="微软雅黑" pitchFamily="34" charset="-122"/>
                </a:rPr>
                <a:t>的</a:t>
              </a:r>
              <a:r>
                <a:rPr lang="zh-CN" altLang="en-US" sz="2800" dirty="0" smtClean="0">
                  <a:latin typeface="微软雅黑" pitchFamily="34" charset="-122"/>
                  <a:ea typeface="微软雅黑" pitchFamily="34" charset="-122"/>
                </a:rPr>
                <a:t>新动向</a:t>
              </a:r>
              <a:endParaRPr lang="en-US" altLang="zh-CN" sz="2800" dirty="0">
                <a:latin typeface="微软雅黑" pitchFamily="34" charset="-122"/>
                <a:ea typeface="微软雅黑" pitchFamily="34" charset="-122"/>
              </a:endParaRPr>
            </a:p>
          </p:txBody>
        </p:sp>
      </p:grpSp>
    </p:spTree>
  </p:cSld>
  <p:clrMapOvr>
    <a:masterClrMapping/>
  </p:clrMapOvr>
  <p:transition spd="slow">
    <p:wip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文本框 1"/>
          <p:cNvSpPr txBox="1">
            <a:spLocks noChangeArrowheads="1"/>
          </p:cNvSpPr>
          <p:nvPr/>
        </p:nvSpPr>
        <p:spPr bwMode="auto">
          <a:xfrm>
            <a:off x="9731375" y="533400"/>
            <a:ext cx="185738" cy="369888"/>
          </a:xfrm>
          <a:prstGeom prst="rect">
            <a:avLst/>
          </a:prstGeom>
          <a:noFill/>
          <a:ln w="9525">
            <a:noFill/>
            <a:miter lim="800000"/>
            <a:headEnd/>
            <a:tailEnd/>
          </a:ln>
        </p:spPr>
        <p:txBody>
          <a:bodyPr wrap="none">
            <a:spAutoFit/>
          </a:bodyPr>
          <a:lstStyle/>
          <a:p>
            <a:pPr eaLnBrk="1" hangingPunct="1"/>
            <a:endParaRPr kumimoji="1" lang="zh-CN" altLang="en-US"/>
          </a:p>
        </p:txBody>
      </p:sp>
      <p:grpSp>
        <p:nvGrpSpPr>
          <p:cNvPr id="38914" name="组合 12"/>
          <p:cNvGrpSpPr>
            <a:grpSpLocks/>
          </p:cNvGrpSpPr>
          <p:nvPr/>
        </p:nvGrpSpPr>
        <p:grpSpPr bwMode="auto">
          <a:xfrm>
            <a:off x="2927351" y="1268413"/>
            <a:ext cx="5184774" cy="679450"/>
            <a:chOff x="1351546" y="2143212"/>
            <a:chExt cx="4522109" cy="678832"/>
          </a:xfrm>
        </p:grpSpPr>
        <p:grpSp>
          <p:nvGrpSpPr>
            <p:cNvPr id="38917" name="组合 13"/>
            <p:cNvGrpSpPr>
              <a:grpSpLocks/>
            </p:cNvGrpSpPr>
            <p:nvPr/>
          </p:nvGrpSpPr>
          <p:grpSpPr bwMode="auto">
            <a:xfrm>
              <a:off x="1351546" y="2143212"/>
              <a:ext cx="767070" cy="678832"/>
              <a:chOff x="1507179" y="2186753"/>
              <a:chExt cx="941181" cy="832915"/>
            </a:xfrm>
          </p:grpSpPr>
          <p:sp>
            <p:nvSpPr>
              <p:cNvPr id="6" name="任意多边形 15"/>
              <p:cNvSpPr/>
              <p:nvPr/>
            </p:nvSpPr>
            <p:spPr>
              <a:xfrm rot="9000000">
                <a:off x="1507179" y="2186753"/>
                <a:ext cx="941181" cy="832915"/>
              </a:xfrm>
              <a:custGeom>
                <a:avLst/>
                <a:gdLst>
                  <a:gd name="connsiteX0" fmla="*/ 28988 w 3761891"/>
                  <a:gd name="connsiteY0" fmla="*/ 1549518 h 3329262"/>
                  <a:gd name="connsiteX1" fmla="*/ 857080 w 3761891"/>
                  <a:gd name="connsiteY1" fmla="*/ 115221 h 3329262"/>
                  <a:gd name="connsiteX2" fmla="*/ 913826 w 3761891"/>
                  <a:gd name="connsiteY2" fmla="*/ 50888 h 3329262"/>
                  <a:gd name="connsiteX3" fmla="*/ 929030 w 3761891"/>
                  <a:gd name="connsiteY3" fmla="*/ 43468 h 3329262"/>
                  <a:gd name="connsiteX4" fmla="*/ 953509 w 3761891"/>
                  <a:gd name="connsiteY4" fmla="*/ 26073 h 3329262"/>
                  <a:gd name="connsiteX5" fmla="*/ 1056478 w 3761891"/>
                  <a:gd name="connsiteY5" fmla="*/ 0 h 3329262"/>
                  <a:gd name="connsiteX6" fmla="*/ 2712663 w 3761891"/>
                  <a:gd name="connsiteY6" fmla="*/ 0 h 3329262"/>
                  <a:gd name="connsiteX7" fmla="*/ 2796749 w 3761891"/>
                  <a:gd name="connsiteY7" fmla="*/ 16976 h 3329262"/>
                  <a:gd name="connsiteX8" fmla="*/ 2821386 w 3761891"/>
                  <a:gd name="connsiteY8" fmla="*/ 33587 h 3329262"/>
                  <a:gd name="connsiteX9" fmla="*/ 2848078 w 3761891"/>
                  <a:gd name="connsiteY9" fmla="*/ 46612 h 3329262"/>
                  <a:gd name="connsiteX10" fmla="*/ 2904822 w 3761891"/>
                  <a:gd name="connsiteY10" fmla="*/ 110945 h 3329262"/>
                  <a:gd name="connsiteX11" fmla="*/ 3732914 w 3761891"/>
                  <a:gd name="connsiteY11" fmla="*/ 1545242 h 3329262"/>
                  <a:gd name="connsiteX12" fmla="*/ 3761354 w 3761891"/>
                  <a:gd name="connsiteY12" fmla="*/ 1668288 h 3329262"/>
                  <a:gd name="connsiteX13" fmla="*/ 3759241 w 3761891"/>
                  <a:gd name="connsiteY13" fmla="*/ 1680884 h 3329262"/>
                  <a:gd name="connsiteX14" fmla="*/ 3760171 w 3761891"/>
                  <a:gd name="connsiteY14" fmla="*/ 1694227 h 3329262"/>
                  <a:gd name="connsiteX15" fmla="*/ 3732830 w 3761891"/>
                  <a:gd name="connsiteY15" fmla="*/ 1775536 h 3329262"/>
                  <a:gd name="connsiteX16" fmla="*/ 2904738 w 3761891"/>
                  <a:gd name="connsiteY16" fmla="*/ 3209833 h 3329262"/>
                  <a:gd name="connsiteX17" fmla="*/ 2847993 w 3761891"/>
                  <a:gd name="connsiteY17" fmla="*/ 3274166 h 3329262"/>
                  <a:gd name="connsiteX18" fmla="*/ 2842511 w 3761891"/>
                  <a:gd name="connsiteY18" fmla="*/ 3276841 h 3329262"/>
                  <a:gd name="connsiteX19" fmla="*/ 2823691 w 3761891"/>
                  <a:gd name="connsiteY19" fmla="*/ 3292368 h 3329262"/>
                  <a:gd name="connsiteX20" fmla="*/ 2702910 w 3761891"/>
                  <a:gd name="connsiteY20" fmla="*/ 3329262 h 3329262"/>
                  <a:gd name="connsiteX21" fmla="*/ 1046726 w 3761891"/>
                  <a:gd name="connsiteY21" fmla="*/ 3329262 h 3329262"/>
                  <a:gd name="connsiteX22" fmla="*/ 893974 w 3761891"/>
                  <a:gd name="connsiteY22" fmla="*/ 3265990 h 3329262"/>
                  <a:gd name="connsiteX23" fmla="*/ 883550 w 3761891"/>
                  <a:gd name="connsiteY23" fmla="*/ 3250529 h 3329262"/>
                  <a:gd name="connsiteX24" fmla="*/ 882566 w 3761891"/>
                  <a:gd name="connsiteY24" fmla="*/ 3249619 h 3329262"/>
                  <a:gd name="connsiteX25" fmla="*/ 856997 w 3761891"/>
                  <a:gd name="connsiteY25" fmla="*/ 3214110 h 3329262"/>
                  <a:gd name="connsiteX26" fmla="*/ 28905 w 3761891"/>
                  <a:gd name="connsiteY26" fmla="*/ 1779812 h 3329262"/>
                  <a:gd name="connsiteX27" fmla="*/ 0 w 3761891"/>
                  <a:gd name="connsiteY27" fmla="*/ 1677601 h 3329262"/>
                  <a:gd name="connsiteX28" fmla="*/ 2825 w 3761891"/>
                  <a:gd name="connsiteY28" fmla="*/ 1647714 h 3329262"/>
                  <a:gd name="connsiteX29" fmla="*/ 1647 w 3761891"/>
                  <a:gd name="connsiteY29" fmla="*/ 1630828 h 3329262"/>
                  <a:gd name="connsiteX30" fmla="*/ 28988 w 3761891"/>
                  <a:gd name="connsiteY30" fmla="*/ 1549518 h 3329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761891" h="3329262">
                    <a:moveTo>
                      <a:pt x="28988" y="1549518"/>
                    </a:moveTo>
                    <a:lnTo>
                      <a:pt x="857080" y="115221"/>
                    </a:lnTo>
                    <a:cubicBezTo>
                      <a:pt x="871994" y="89390"/>
                      <a:pt x="891436" y="67805"/>
                      <a:pt x="913826" y="50888"/>
                    </a:cubicBezTo>
                    <a:lnTo>
                      <a:pt x="929030" y="43468"/>
                    </a:lnTo>
                    <a:lnTo>
                      <a:pt x="953509" y="26073"/>
                    </a:lnTo>
                    <a:cubicBezTo>
                      <a:pt x="984118" y="9445"/>
                      <a:pt x="1019195" y="0"/>
                      <a:pt x="1056478" y="0"/>
                    </a:cubicBezTo>
                    <a:lnTo>
                      <a:pt x="2712663" y="0"/>
                    </a:lnTo>
                    <a:cubicBezTo>
                      <a:pt x="2742490" y="0"/>
                      <a:pt x="2770904" y="6045"/>
                      <a:pt x="2796749" y="16976"/>
                    </a:cubicBezTo>
                    <a:lnTo>
                      <a:pt x="2821386" y="33587"/>
                    </a:lnTo>
                    <a:lnTo>
                      <a:pt x="2848078" y="46612"/>
                    </a:lnTo>
                    <a:cubicBezTo>
                      <a:pt x="2870467" y="63528"/>
                      <a:pt x="2889909" y="85114"/>
                      <a:pt x="2904822" y="110945"/>
                    </a:cubicBezTo>
                    <a:lnTo>
                      <a:pt x="3732914" y="1545242"/>
                    </a:lnTo>
                    <a:cubicBezTo>
                      <a:pt x="3755284" y="1583988"/>
                      <a:pt x="3764287" y="1626784"/>
                      <a:pt x="3761354" y="1668288"/>
                    </a:cubicBezTo>
                    <a:lnTo>
                      <a:pt x="3759241" y="1680884"/>
                    </a:lnTo>
                    <a:lnTo>
                      <a:pt x="3760171" y="1694227"/>
                    </a:lnTo>
                    <a:cubicBezTo>
                      <a:pt x="3756715" y="1722074"/>
                      <a:pt x="3747743" y="1749705"/>
                      <a:pt x="3732830" y="1775536"/>
                    </a:cubicBezTo>
                    <a:lnTo>
                      <a:pt x="2904738" y="3209833"/>
                    </a:lnTo>
                    <a:cubicBezTo>
                      <a:pt x="2889824" y="3235664"/>
                      <a:pt x="2870382" y="3257249"/>
                      <a:pt x="2847993" y="3274166"/>
                    </a:cubicBezTo>
                    <a:lnTo>
                      <a:pt x="2842511" y="3276841"/>
                    </a:lnTo>
                    <a:lnTo>
                      <a:pt x="2823691" y="3292368"/>
                    </a:lnTo>
                    <a:cubicBezTo>
                      <a:pt x="2789213" y="3315661"/>
                      <a:pt x="2747650" y="3329261"/>
                      <a:pt x="2702910" y="3329262"/>
                    </a:cubicBezTo>
                    <a:lnTo>
                      <a:pt x="1046726" y="3329262"/>
                    </a:lnTo>
                    <a:cubicBezTo>
                      <a:pt x="987073" y="3329262"/>
                      <a:pt x="933067" y="3305083"/>
                      <a:pt x="893974" y="3265990"/>
                    </a:cubicBezTo>
                    <a:lnTo>
                      <a:pt x="883550" y="3250529"/>
                    </a:lnTo>
                    <a:lnTo>
                      <a:pt x="882566" y="3249619"/>
                    </a:lnTo>
                    <a:cubicBezTo>
                      <a:pt x="873042" y="3238879"/>
                      <a:pt x="864454" y="3227025"/>
                      <a:pt x="856997" y="3214110"/>
                    </a:cubicBezTo>
                    <a:lnTo>
                      <a:pt x="28905" y="1779812"/>
                    </a:lnTo>
                    <a:cubicBezTo>
                      <a:pt x="10263" y="1747524"/>
                      <a:pt x="904" y="1712423"/>
                      <a:pt x="0" y="1677601"/>
                    </a:cubicBezTo>
                    <a:lnTo>
                      <a:pt x="2825" y="1647714"/>
                    </a:lnTo>
                    <a:lnTo>
                      <a:pt x="1647" y="1630828"/>
                    </a:lnTo>
                    <a:cubicBezTo>
                      <a:pt x="5103" y="1602980"/>
                      <a:pt x="14075" y="1575349"/>
                      <a:pt x="28988" y="1549518"/>
                    </a:cubicBezTo>
                    <a:close/>
                  </a:path>
                </a:pathLst>
              </a:custGeom>
              <a:solidFill>
                <a:srgbClr val="5A1B58">
                  <a:alpha val="6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2800" dirty="0">
                  <a:solidFill>
                    <a:sysClr val="windowText" lastClr="000000"/>
                  </a:solidFill>
                </a:endParaRPr>
              </a:p>
            </p:txBody>
          </p:sp>
          <p:sp>
            <p:nvSpPr>
              <p:cNvPr id="38920" name="文本框 16"/>
              <p:cNvSpPr txBox="1">
                <a:spLocks noChangeArrowheads="1"/>
              </p:cNvSpPr>
              <p:nvPr/>
            </p:nvSpPr>
            <p:spPr bwMode="auto">
              <a:xfrm>
                <a:off x="1765728" y="2270637"/>
                <a:ext cx="424659" cy="641398"/>
              </a:xfrm>
              <a:prstGeom prst="rect">
                <a:avLst/>
              </a:prstGeom>
              <a:noFill/>
              <a:ln w="9525">
                <a:noFill/>
                <a:miter lim="800000"/>
                <a:headEnd/>
                <a:tailEnd/>
              </a:ln>
            </p:spPr>
            <p:txBody>
              <a:bodyPr>
                <a:spAutoFit/>
              </a:bodyPr>
              <a:lstStyle/>
              <a:p>
                <a:pPr algn="ctr" eaLnBrk="1" hangingPunct="1"/>
                <a:r>
                  <a:rPr lang="zh-CN" altLang="en-US" sz="2800" dirty="0" smtClean="0">
                    <a:solidFill>
                      <a:schemeClr val="bg1"/>
                    </a:solidFill>
                    <a:latin typeface="微软雅黑" pitchFamily="34" charset="-122"/>
                    <a:ea typeface="微软雅黑" pitchFamily="34" charset="-122"/>
                  </a:rPr>
                  <a:t>六</a:t>
                </a:r>
                <a:endParaRPr lang="zh-CN" altLang="en-US" sz="2800" dirty="0">
                  <a:solidFill>
                    <a:schemeClr val="bg1"/>
                  </a:solidFill>
                  <a:latin typeface="微软雅黑" pitchFamily="34" charset="-122"/>
                  <a:ea typeface="微软雅黑" pitchFamily="34" charset="-122"/>
                </a:endParaRPr>
              </a:p>
            </p:txBody>
          </p:sp>
        </p:grpSp>
        <p:sp>
          <p:nvSpPr>
            <p:cNvPr id="38918" name="文本框 14"/>
            <p:cNvSpPr txBox="1">
              <a:spLocks noChangeArrowheads="1"/>
            </p:cNvSpPr>
            <p:nvPr/>
          </p:nvSpPr>
          <p:spPr bwMode="auto">
            <a:xfrm>
              <a:off x="2237486" y="2252012"/>
              <a:ext cx="3636169" cy="522744"/>
            </a:xfrm>
            <a:prstGeom prst="rect">
              <a:avLst/>
            </a:prstGeom>
            <a:noFill/>
            <a:ln w="9525">
              <a:noFill/>
              <a:miter lim="800000"/>
              <a:headEnd/>
              <a:tailEnd/>
            </a:ln>
          </p:spPr>
          <p:txBody>
            <a:bodyPr>
              <a:spAutoFit/>
            </a:bodyPr>
            <a:lstStyle/>
            <a:p>
              <a:pPr algn="ctr"/>
              <a:r>
                <a:rPr lang="zh-CN" altLang="en-US" sz="2800" dirty="0">
                  <a:latin typeface="微软雅黑" pitchFamily="34" charset="-122"/>
                  <a:ea typeface="微软雅黑" pitchFamily="34" charset="-122"/>
                </a:rPr>
                <a:t>当今资本主义的新变化</a:t>
              </a:r>
              <a:endParaRPr lang="en-US" altLang="zh-CN" sz="2800" dirty="0">
                <a:latin typeface="微软雅黑" pitchFamily="34" charset="-122"/>
                <a:ea typeface="微软雅黑" pitchFamily="34" charset="-122"/>
              </a:endParaRPr>
            </a:p>
          </p:txBody>
        </p:sp>
      </p:grpSp>
      <p:sp>
        <p:nvSpPr>
          <p:cNvPr id="9" name="圆角矩形 8"/>
          <p:cNvSpPr/>
          <p:nvPr/>
        </p:nvSpPr>
        <p:spPr>
          <a:xfrm>
            <a:off x="1559496" y="2276872"/>
            <a:ext cx="9433048" cy="4051448"/>
          </a:xfrm>
          <a:prstGeom prst="roundRect">
            <a:avLst/>
          </a:prstGeom>
          <a:solidFill>
            <a:srgbClr val="5A1B58">
              <a:alpha val="25000"/>
            </a:srgbClr>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kumimoji="1" lang="zh-CN" altLang="en-US"/>
          </a:p>
        </p:txBody>
      </p:sp>
      <p:sp>
        <p:nvSpPr>
          <p:cNvPr id="38916" name="文本框 2"/>
          <p:cNvSpPr txBox="1">
            <a:spLocks noChangeArrowheads="1"/>
          </p:cNvSpPr>
          <p:nvPr/>
        </p:nvSpPr>
        <p:spPr bwMode="auto">
          <a:xfrm>
            <a:off x="2927648" y="2426017"/>
            <a:ext cx="7632302" cy="3877985"/>
          </a:xfrm>
          <a:prstGeom prst="rect">
            <a:avLst/>
          </a:prstGeom>
          <a:noFill/>
          <a:ln w="9525">
            <a:noFill/>
            <a:miter lim="800000"/>
            <a:headEnd/>
            <a:tailEnd/>
          </a:ln>
        </p:spPr>
        <p:txBody>
          <a:bodyPr wrap="square">
            <a:spAutoFit/>
          </a:bodyPr>
          <a:lstStyle/>
          <a:p>
            <a:pPr>
              <a:lnSpc>
                <a:spcPct val="150000"/>
              </a:lnSpc>
            </a:pPr>
            <a:r>
              <a:rPr kumimoji="1" lang="zh-CN" altLang="en-US" sz="2400" dirty="0" smtClean="0">
                <a:latin typeface="微软雅黑" pitchFamily="34" charset="-122"/>
                <a:ea typeface="微软雅黑" pitchFamily="34" charset="-122"/>
              </a:rPr>
              <a:t>（</a:t>
            </a:r>
            <a:r>
              <a:rPr kumimoji="1" lang="en-US" altLang="zh-CN" sz="2400" dirty="0" smtClean="0">
                <a:latin typeface="微软雅黑" pitchFamily="34" charset="-122"/>
                <a:ea typeface="微软雅黑" pitchFamily="34" charset="-122"/>
              </a:rPr>
              <a:t>1</a:t>
            </a:r>
            <a:r>
              <a:rPr kumimoji="1" lang="zh-CN" altLang="en-US" sz="2400" dirty="0" smtClean="0">
                <a:latin typeface="微软雅黑" pitchFamily="34" charset="-122"/>
                <a:ea typeface="微软雅黑" pitchFamily="34" charset="-122"/>
              </a:rPr>
              <a:t>）</a:t>
            </a:r>
            <a:r>
              <a:rPr lang="zh-CN" altLang="en-US" sz="2400" dirty="0">
                <a:latin typeface="微软雅黑" pitchFamily="34" charset="-122"/>
                <a:ea typeface="微软雅黑" pitchFamily="34" charset="-122"/>
              </a:rPr>
              <a:t>生产力的变化</a:t>
            </a:r>
          </a:p>
          <a:p>
            <a:pPr>
              <a:lnSpc>
                <a:spcPct val="150000"/>
              </a:lnSpc>
            </a:pPr>
            <a:r>
              <a:rPr kumimoji="1" lang="zh-CN" altLang="en-US" sz="2400" dirty="0" smtClean="0">
                <a:latin typeface="微软雅黑" pitchFamily="34" charset="-122"/>
                <a:ea typeface="微软雅黑" pitchFamily="34" charset="-122"/>
              </a:rPr>
              <a:t>（</a:t>
            </a:r>
            <a:r>
              <a:rPr kumimoji="1" lang="en-US" altLang="zh-CN" sz="2400" dirty="0" smtClean="0">
                <a:latin typeface="微软雅黑" pitchFamily="34" charset="-122"/>
                <a:ea typeface="微软雅黑" pitchFamily="34" charset="-122"/>
              </a:rPr>
              <a:t>2</a:t>
            </a:r>
            <a:r>
              <a:rPr kumimoji="1" lang="zh-CN" altLang="en-US" sz="2400" dirty="0" smtClean="0">
                <a:latin typeface="微软雅黑" pitchFamily="34" charset="-122"/>
                <a:ea typeface="微软雅黑" pitchFamily="34" charset="-122"/>
              </a:rPr>
              <a:t>）</a:t>
            </a:r>
            <a:r>
              <a:rPr lang="zh-CN" altLang="en-US" sz="2400" dirty="0">
                <a:latin typeface="微软雅黑" pitchFamily="34" charset="-122"/>
                <a:ea typeface="微软雅黑" pitchFamily="34" charset="-122"/>
              </a:rPr>
              <a:t>生产关系的变化</a:t>
            </a:r>
          </a:p>
          <a:p>
            <a:pPr>
              <a:lnSpc>
                <a:spcPct val="150000"/>
              </a:lnSpc>
            </a:pPr>
            <a:r>
              <a:rPr kumimoji="1" lang="zh-CN" altLang="en-US" sz="2400" dirty="0" smtClean="0">
                <a:latin typeface="微软雅黑" pitchFamily="34" charset="-122"/>
                <a:ea typeface="微软雅黑" pitchFamily="34" charset="-122"/>
              </a:rPr>
              <a:t>（</a:t>
            </a:r>
            <a:r>
              <a:rPr kumimoji="1" lang="en-US" altLang="zh-CN" sz="2400" dirty="0" smtClean="0">
                <a:latin typeface="微软雅黑" pitchFamily="34" charset="-122"/>
                <a:ea typeface="微软雅黑" pitchFamily="34" charset="-122"/>
              </a:rPr>
              <a:t>3</a:t>
            </a:r>
            <a:r>
              <a:rPr kumimoji="1" lang="zh-CN" altLang="en-US" sz="2400" dirty="0" smtClean="0">
                <a:latin typeface="微软雅黑" pitchFamily="34" charset="-122"/>
                <a:ea typeface="微软雅黑" pitchFamily="34" charset="-122"/>
              </a:rPr>
              <a:t>）</a:t>
            </a:r>
            <a:r>
              <a:rPr kumimoji="1" lang="zh-CN" altLang="en-US" sz="2400" dirty="0">
                <a:latin typeface="微软雅黑" pitchFamily="34" charset="-122"/>
                <a:ea typeface="微软雅黑" pitchFamily="34" charset="-122"/>
              </a:rPr>
              <a:t>上层建筑的变化</a:t>
            </a:r>
          </a:p>
          <a:p>
            <a:pPr>
              <a:lnSpc>
                <a:spcPct val="150000"/>
              </a:lnSpc>
            </a:pPr>
            <a:r>
              <a:rPr kumimoji="1" lang="zh-CN" altLang="en-US" sz="2400" dirty="0" smtClean="0">
                <a:latin typeface="微软雅黑" pitchFamily="34" charset="-122"/>
                <a:ea typeface="微软雅黑" pitchFamily="34" charset="-122"/>
              </a:rPr>
              <a:t>（</a:t>
            </a:r>
            <a:r>
              <a:rPr kumimoji="1" lang="en-US" altLang="zh-CN" sz="2400" dirty="0" smtClean="0">
                <a:latin typeface="微软雅黑" pitchFamily="34" charset="-122"/>
                <a:ea typeface="微软雅黑" pitchFamily="34" charset="-122"/>
              </a:rPr>
              <a:t>4</a:t>
            </a:r>
            <a:r>
              <a:rPr kumimoji="1" lang="zh-CN" altLang="en-US" sz="2400" dirty="0" smtClean="0">
                <a:latin typeface="微软雅黑" pitchFamily="34" charset="-122"/>
                <a:ea typeface="微软雅黑" pitchFamily="34" charset="-122"/>
              </a:rPr>
              <a:t>）</a:t>
            </a:r>
            <a:r>
              <a:rPr kumimoji="1" lang="zh-CN" altLang="en-US" sz="2400" dirty="0">
                <a:latin typeface="微软雅黑" pitchFamily="34" charset="-122"/>
                <a:ea typeface="微软雅黑" pitchFamily="34" charset="-122"/>
              </a:rPr>
              <a:t>阶级结构和阶级关系的</a:t>
            </a:r>
            <a:r>
              <a:rPr kumimoji="1" lang="zh-CN" altLang="en-US" sz="2400" dirty="0" smtClean="0">
                <a:latin typeface="微软雅黑" pitchFamily="34" charset="-122"/>
                <a:ea typeface="微软雅黑" pitchFamily="34" charset="-122"/>
              </a:rPr>
              <a:t>变化</a:t>
            </a:r>
            <a:endParaRPr kumimoji="1" lang="en-US" altLang="zh-CN" sz="2400" dirty="0" smtClean="0">
              <a:latin typeface="微软雅黑" pitchFamily="34" charset="-122"/>
              <a:ea typeface="微软雅黑" pitchFamily="34" charset="-122"/>
            </a:endParaRPr>
          </a:p>
          <a:p>
            <a:pPr>
              <a:lnSpc>
                <a:spcPct val="150000"/>
              </a:lnSpc>
            </a:pPr>
            <a:r>
              <a:rPr kumimoji="1" lang="zh-CN" altLang="en-US" sz="2400" dirty="0" smtClean="0">
                <a:latin typeface="微软雅黑" pitchFamily="34" charset="-122"/>
                <a:ea typeface="微软雅黑" pitchFamily="34" charset="-122"/>
              </a:rPr>
              <a:t>（</a:t>
            </a:r>
            <a:r>
              <a:rPr kumimoji="1" lang="en-US" altLang="zh-CN" sz="2400" dirty="0" smtClean="0">
                <a:latin typeface="微软雅黑" pitchFamily="34" charset="-122"/>
                <a:ea typeface="微软雅黑" pitchFamily="34" charset="-122"/>
              </a:rPr>
              <a:t>5</a:t>
            </a:r>
            <a:r>
              <a:rPr kumimoji="1" lang="zh-CN" altLang="en-US" sz="2400" dirty="0" smtClean="0">
                <a:latin typeface="微软雅黑" pitchFamily="34" charset="-122"/>
                <a:ea typeface="微软雅黑" pitchFamily="34" charset="-122"/>
              </a:rPr>
              <a:t>）</a:t>
            </a:r>
            <a:r>
              <a:rPr kumimoji="1" lang="en-US" altLang="zh-CN" sz="2400" dirty="0" smtClean="0">
                <a:latin typeface="微软雅黑" pitchFamily="34" charset="-122"/>
                <a:ea typeface="微软雅黑" pitchFamily="34" charset="-122"/>
              </a:rPr>
              <a:t>2008</a:t>
            </a:r>
            <a:r>
              <a:rPr kumimoji="1" lang="zh-CN" altLang="en-US" sz="2400" dirty="0" smtClean="0">
                <a:latin typeface="微软雅黑" pitchFamily="34" charset="-122"/>
                <a:ea typeface="微软雅黑" pitchFamily="34" charset="-122"/>
              </a:rPr>
              <a:t>年国际金融危机以来资本主义的矛盾与冲突</a:t>
            </a:r>
          </a:p>
          <a:p>
            <a:pPr algn="just">
              <a:lnSpc>
                <a:spcPct val="150000"/>
              </a:lnSpc>
            </a:pPr>
            <a:endParaRPr kumimoji="1" lang="zh-CN" altLang="en-US" sz="2400" dirty="0">
              <a:latin typeface="微软雅黑" pitchFamily="34" charset="-122"/>
              <a:ea typeface="微软雅黑" pitchFamily="34" charset="-122"/>
            </a:endParaRPr>
          </a:p>
          <a:p>
            <a:pPr algn="ctr">
              <a:lnSpc>
                <a:spcPct val="150000"/>
              </a:lnSpc>
            </a:pPr>
            <a:endParaRPr kumimoji="1" lang="zh-CN" altLang="en-US" sz="2000" dirty="0">
              <a:latin typeface="微软雅黑" pitchFamily="34" charset="-122"/>
              <a:ea typeface="微软雅黑" pitchFamily="34" charset="-122"/>
            </a:endParaRPr>
          </a:p>
        </p:txBody>
      </p:sp>
    </p:spTree>
  </p:cSld>
  <p:clrMapOvr>
    <a:masterClrMapping/>
  </p:clrMapOvr>
  <p:transition spd="slow">
    <p:wip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五边形 5"/>
          <p:cNvSpPr/>
          <p:nvPr/>
        </p:nvSpPr>
        <p:spPr>
          <a:xfrm>
            <a:off x="11113" y="0"/>
            <a:ext cx="3276600" cy="533400"/>
          </a:xfrm>
          <a:prstGeom prst="homePlate">
            <a:avLst/>
          </a:prstGeom>
          <a:solidFill>
            <a:srgbClr val="5A1B58"/>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kumimoji="1" lang="zh-CN" altLang="en-US" sz="3200">
                <a:solidFill>
                  <a:srgbClr val="FFFFFF"/>
                </a:solidFill>
                <a:latin typeface="微软雅黑" pitchFamily="34" charset="-122"/>
                <a:ea typeface="微软雅黑" pitchFamily="34" charset="-122"/>
              </a:rPr>
              <a:t>生产力的变化</a:t>
            </a:r>
          </a:p>
        </p:txBody>
      </p:sp>
      <p:cxnSp>
        <p:nvCxnSpPr>
          <p:cNvPr id="8" name="直线连接符 7"/>
          <p:cNvCxnSpPr/>
          <p:nvPr/>
        </p:nvCxnSpPr>
        <p:spPr>
          <a:xfrm>
            <a:off x="5880100" y="836613"/>
            <a:ext cx="0" cy="5026025"/>
          </a:xfrm>
          <a:prstGeom prst="line">
            <a:avLst/>
          </a:prstGeom>
          <a:ln>
            <a:solidFill>
              <a:srgbClr val="5A1B58">
                <a:alpha val="38000"/>
              </a:srgbClr>
            </a:solidFill>
          </a:ln>
        </p:spPr>
        <p:style>
          <a:lnRef idx="1">
            <a:schemeClr val="accent1"/>
          </a:lnRef>
          <a:fillRef idx="0">
            <a:schemeClr val="accent1"/>
          </a:fillRef>
          <a:effectRef idx="0">
            <a:schemeClr val="accent1"/>
          </a:effectRef>
          <a:fontRef idx="minor">
            <a:schemeClr val="tx1"/>
          </a:fontRef>
        </p:style>
      </p:cxnSp>
      <p:sp>
        <p:nvSpPr>
          <p:cNvPr id="11" name="圆角矩形 10"/>
          <p:cNvSpPr/>
          <p:nvPr/>
        </p:nvSpPr>
        <p:spPr>
          <a:xfrm>
            <a:off x="1487488" y="1000125"/>
            <a:ext cx="2736850" cy="487363"/>
          </a:xfrm>
          <a:prstGeom prst="roundRect">
            <a:avLst/>
          </a:prstGeom>
          <a:solidFill>
            <a:srgbClr val="5A1B58">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zh-CN" altLang="en-US" sz="2000">
                <a:solidFill>
                  <a:srgbClr val="5A1B58"/>
                </a:solidFill>
                <a:latin typeface="微软雅黑" pitchFamily="34" charset="-122"/>
                <a:ea typeface="微软雅黑" pitchFamily="34" charset="-122"/>
              </a:rPr>
              <a:t>经济发展层面</a:t>
            </a:r>
            <a:endParaRPr kumimoji="1" lang="zh-CN" altLang="en-US" sz="2000">
              <a:solidFill>
                <a:srgbClr val="5A1B58"/>
              </a:solidFill>
              <a:latin typeface="微软雅黑" pitchFamily="34" charset="-122"/>
              <a:ea typeface="微软雅黑" pitchFamily="34" charset="-122"/>
            </a:endParaRPr>
          </a:p>
        </p:txBody>
      </p:sp>
      <p:sp>
        <p:nvSpPr>
          <p:cNvPr id="12" name="菱形 11"/>
          <p:cNvSpPr/>
          <p:nvPr/>
        </p:nvSpPr>
        <p:spPr>
          <a:xfrm>
            <a:off x="1481138" y="836613"/>
            <a:ext cx="511175" cy="650875"/>
          </a:xfrm>
          <a:prstGeom prst="diamond">
            <a:avLst/>
          </a:prstGeom>
          <a:solidFill>
            <a:srgbClr val="5A1B58">
              <a:alpha val="51000"/>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kumimoji="1" lang="zh-CN" altLang="en-US"/>
          </a:p>
        </p:txBody>
      </p:sp>
      <p:sp>
        <p:nvSpPr>
          <p:cNvPr id="15" name="圆角矩形 14"/>
          <p:cNvSpPr/>
          <p:nvPr/>
        </p:nvSpPr>
        <p:spPr>
          <a:xfrm>
            <a:off x="1541463" y="2924175"/>
            <a:ext cx="2735262" cy="487363"/>
          </a:xfrm>
          <a:prstGeom prst="roundRect">
            <a:avLst/>
          </a:prstGeom>
          <a:solidFill>
            <a:srgbClr val="5A1B58">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zh-CN" altLang="en-US" sz="2000">
                <a:solidFill>
                  <a:srgbClr val="5A1B58"/>
                </a:solidFill>
                <a:latin typeface="微软雅黑" pitchFamily="34" charset="-122"/>
                <a:ea typeface="微软雅黑" pitchFamily="34" charset="-122"/>
              </a:rPr>
              <a:t>产业结构层面</a:t>
            </a:r>
            <a:endParaRPr kumimoji="1" lang="zh-CN" altLang="en-US" sz="2000">
              <a:solidFill>
                <a:srgbClr val="5A1B58"/>
              </a:solidFill>
              <a:latin typeface="微软雅黑" pitchFamily="34" charset="-122"/>
              <a:ea typeface="微软雅黑" pitchFamily="34" charset="-122"/>
            </a:endParaRPr>
          </a:p>
        </p:txBody>
      </p:sp>
      <p:sp>
        <p:nvSpPr>
          <p:cNvPr id="16" name="菱形 15"/>
          <p:cNvSpPr/>
          <p:nvPr/>
        </p:nvSpPr>
        <p:spPr>
          <a:xfrm>
            <a:off x="1541463" y="2757488"/>
            <a:ext cx="509587" cy="652462"/>
          </a:xfrm>
          <a:prstGeom prst="diamond">
            <a:avLst/>
          </a:prstGeom>
          <a:solidFill>
            <a:srgbClr val="5A1B58">
              <a:alpha val="51000"/>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kumimoji="1" lang="zh-CN" altLang="en-US"/>
          </a:p>
        </p:txBody>
      </p:sp>
      <p:sp>
        <p:nvSpPr>
          <p:cNvPr id="40967" name="文本框 13"/>
          <p:cNvSpPr txBox="1">
            <a:spLocks noChangeArrowheads="1"/>
          </p:cNvSpPr>
          <p:nvPr/>
        </p:nvSpPr>
        <p:spPr bwMode="auto">
          <a:xfrm>
            <a:off x="604838" y="1522413"/>
            <a:ext cx="4824412" cy="1038298"/>
          </a:xfrm>
          <a:prstGeom prst="rect">
            <a:avLst/>
          </a:prstGeom>
          <a:noFill/>
          <a:ln w="9525">
            <a:noFill/>
            <a:miter lim="800000"/>
            <a:headEnd/>
            <a:tailEnd/>
          </a:ln>
        </p:spPr>
        <p:txBody>
          <a:bodyPr>
            <a:spAutoFit/>
          </a:bodyPr>
          <a:lstStyle/>
          <a:p>
            <a:pPr algn="just">
              <a:lnSpc>
                <a:spcPts val="2500"/>
              </a:lnSpc>
            </a:pPr>
            <a:r>
              <a:rPr lang="zh-CN" altLang="en-US" dirty="0" smtClean="0">
                <a:latin typeface="华文楷体" pitchFamily="2" charset="-122"/>
                <a:ea typeface="华文楷体" pitchFamily="2" charset="-122"/>
              </a:rPr>
              <a:t>生产力</a:t>
            </a:r>
            <a:r>
              <a:rPr lang="zh-CN" altLang="en-US" dirty="0">
                <a:latin typeface="华文楷体" pitchFamily="2" charset="-122"/>
                <a:ea typeface="华文楷体" pitchFamily="2" charset="-122"/>
              </a:rPr>
              <a:t>加速发展，劳动生产率大幅度提高，社会财富也迅猛增长，经济保持了较长时期的相对稳定发展。</a:t>
            </a:r>
            <a:endParaRPr kumimoji="1" lang="zh-CN" altLang="en-US" dirty="0">
              <a:latin typeface="华文楷体" pitchFamily="2" charset="-122"/>
              <a:ea typeface="华文楷体" pitchFamily="2" charset="-122"/>
            </a:endParaRPr>
          </a:p>
        </p:txBody>
      </p:sp>
      <p:sp>
        <p:nvSpPr>
          <p:cNvPr id="19" name="菱形 18"/>
          <p:cNvSpPr/>
          <p:nvPr/>
        </p:nvSpPr>
        <p:spPr>
          <a:xfrm>
            <a:off x="1541463" y="4403725"/>
            <a:ext cx="509587" cy="652463"/>
          </a:xfrm>
          <a:prstGeom prst="diamond">
            <a:avLst/>
          </a:prstGeom>
          <a:solidFill>
            <a:srgbClr val="5A1B58">
              <a:alpha val="51000"/>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kumimoji="1" lang="zh-CN" altLang="en-US"/>
          </a:p>
        </p:txBody>
      </p:sp>
      <p:sp>
        <p:nvSpPr>
          <p:cNvPr id="20" name="圆角矩形 19"/>
          <p:cNvSpPr/>
          <p:nvPr/>
        </p:nvSpPr>
        <p:spPr>
          <a:xfrm>
            <a:off x="7131050" y="2889250"/>
            <a:ext cx="2735263" cy="488950"/>
          </a:xfrm>
          <a:prstGeom prst="roundRect">
            <a:avLst/>
          </a:prstGeom>
          <a:solidFill>
            <a:srgbClr val="5A1B58">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zh-CN" altLang="en-US" sz="2000">
                <a:solidFill>
                  <a:srgbClr val="5A1B58"/>
                </a:solidFill>
                <a:latin typeface="微软雅黑" pitchFamily="34" charset="-122"/>
                <a:ea typeface="微软雅黑" pitchFamily="34" charset="-122"/>
              </a:rPr>
              <a:t>新兴资源</a:t>
            </a:r>
            <a:endParaRPr kumimoji="1" lang="zh-CN" altLang="en-US" sz="2000">
              <a:solidFill>
                <a:srgbClr val="5A1B58"/>
              </a:solidFill>
              <a:latin typeface="微软雅黑" pitchFamily="34" charset="-122"/>
              <a:ea typeface="微软雅黑" pitchFamily="34" charset="-122"/>
            </a:endParaRPr>
          </a:p>
        </p:txBody>
      </p:sp>
      <p:sp>
        <p:nvSpPr>
          <p:cNvPr id="40970" name="文本框 16"/>
          <p:cNvSpPr txBox="1">
            <a:spLocks noChangeArrowheads="1"/>
          </p:cNvSpPr>
          <p:nvPr/>
        </p:nvSpPr>
        <p:spPr bwMode="auto">
          <a:xfrm>
            <a:off x="604838" y="3446463"/>
            <a:ext cx="4824412" cy="1054100"/>
          </a:xfrm>
          <a:prstGeom prst="rect">
            <a:avLst/>
          </a:prstGeom>
          <a:noFill/>
          <a:ln w="9525">
            <a:noFill/>
            <a:miter lim="800000"/>
            <a:headEnd/>
            <a:tailEnd/>
          </a:ln>
        </p:spPr>
        <p:txBody>
          <a:bodyPr>
            <a:spAutoFit/>
          </a:bodyPr>
          <a:lstStyle/>
          <a:p>
            <a:pPr algn="just" eaLnBrk="1" hangingPunct="1">
              <a:lnSpc>
                <a:spcPts val="2500"/>
              </a:lnSpc>
            </a:pPr>
            <a:r>
              <a:rPr lang="zh-CN" altLang="en-US">
                <a:latin typeface="华文楷体" pitchFamily="2" charset="-122"/>
                <a:ea typeface="华文楷体" pitchFamily="2" charset="-122"/>
              </a:rPr>
              <a:t>在产业结构层面上，出现了转向信息化、服务化和高科技化的趋势。第三产业迅速崛起，第一、第二产业的比重大幅度下降。</a:t>
            </a:r>
          </a:p>
        </p:txBody>
      </p:sp>
      <p:sp>
        <p:nvSpPr>
          <p:cNvPr id="22" name="圆角矩形 21"/>
          <p:cNvSpPr/>
          <p:nvPr/>
        </p:nvSpPr>
        <p:spPr>
          <a:xfrm>
            <a:off x="1541463" y="4568825"/>
            <a:ext cx="2735262" cy="487363"/>
          </a:xfrm>
          <a:prstGeom prst="roundRect">
            <a:avLst/>
          </a:prstGeom>
          <a:solidFill>
            <a:srgbClr val="5A1B58">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zh-CN" altLang="en-US" sz="2000">
                <a:solidFill>
                  <a:srgbClr val="5A1B58"/>
                </a:solidFill>
                <a:latin typeface="微软雅黑" pitchFamily="34" charset="-122"/>
                <a:ea typeface="微软雅黑" pitchFamily="34" charset="-122"/>
              </a:rPr>
              <a:t>劳动力结构</a:t>
            </a:r>
            <a:endParaRPr kumimoji="1" lang="zh-CN" altLang="en-US" sz="2000">
              <a:solidFill>
                <a:srgbClr val="5A1B58"/>
              </a:solidFill>
              <a:latin typeface="微软雅黑" pitchFamily="34" charset="-122"/>
              <a:ea typeface="微软雅黑" pitchFamily="34" charset="-122"/>
            </a:endParaRPr>
          </a:p>
        </p:txBody>
      </p:sp>
      <p:sp>
        <p:nvSpPr>
          <p:cNvPr id="23" name="菱形 22"/>
          <p:cNvSpPr/>
          <p:nvPr/>
        </p:nvSpPr>
        <p:spPr>
          <a:xfrm>
            <a:off x="7131050" y="2724150"/>
            <a:ext cx="509588" cy="650875"/>
          </a:xfrm>
          <a:prstGeom prst="diamond">
            <a:avLst/>
          </a:prstGeom>
          <a:solidFill>
            <a:srgbClr val="5A1B58">
              <a:alpha val="51000"/>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kumimoji="1" lang="zh-CN" altLang="en-US"/>
          </a:p>
        </p:txBody>
      </p:sp>
      <p:sp>
        <p:nvSpPr>
          <p:cNvPr id="40973" name="文本框 17"/>
          <p:cNvSpPr txBox="1">
            <a:spLocks noChangeArrowheads="1"/>
          </p:cNvSpPr>
          <p:nvPr/>
        </p:nvSpPr>
        <p:spPr bwMode="auto">
          <a:xfrm>
            <a:off x="604838" y="5091113"/>
            <a:ext cx="4824412" cy="735012"/>
          </a:xfrm>
          <a:prstGeom prst="rect">
            <a:avLst/>
          </a:prstGeom>
          <a:noFill/>
          <a:ln w="9525">
            <a:noFill/>
            <a:miter lim="800000"/>
            <a:headEnd/>
            <a:tailEnd/>
          </a:ln>
        </p:spPr>
        <p:txBody>
          <a:bodyPr>
            <a:spAutoFit/>
          </a:bodyPr>
          <a:lstStyle/>
          <a:p>
            <a:pPr algn="just" eaLnBrk="1" hangingPunct="1">
              <a:lnSpc>
                <a:spcPts val="2500"/>
              </a:lnSpc>
            </a:pPr>
            <a:r>
              <a:rPr lang="zh-CN" altLang="en-US">
                <a:latin typeface="华文楷体" pitchFamily="2" charset="-122"/>
                <a:ea typeface="华文楷体" pitchFamily="2" charset="-122"/>
              </a:rPr>
              <a:t>劳动力结构变化很大，脑力劳动者比例攀升，素质显著提高。</a:t>
            </a:r>
          </a:p>
        </p:txBody>
      </p:sp>
      <p:sp>
        <p:nvSpPr>
          <p:cNvPr id="25" name="圆角矩形 24"/>
          <p:cNvSpPr/>
          <p:nvPr/>
        </p:nvSpPr>
        <p:spPr>
          <a:xfrm>
            <a:off x="7096125" y="1000125"/>
            <a:ext cx="2735263" cy="487363"/>
          </a:xfrm>
          <a:prstGeom prst="roundRect">
            <a:avLst/>
          </a:prstGeom>
          <a:solidFill>
            <a:srgbClr val="5A1B58">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kumimoji="1" lang="zh-CN" altLang="en-US" sz="2000">
                <a:solidFill>
                  <a:srgbClr val="5A1B58"/>
                </a:solidFill>
                <a:latin typeface="微软雅黑" pitchFamily="34" charset="-122"/>
                <a:ea typeface="微软雅黑" pitchFamily="34" charset="-122"/>
              </a:rPr>
              <a:t>劳动工具变化</a:t>
            </a:r>
          </a:p>
        </p:txBody>
      </p:sp>
      <p:sp>
        <p:nvSpPr>
          <p:cNvPr id="26" name="菱形 25"/>
          <p:cNvSpPr/>
          <p:nvPr/>
        </p:nvSpPr>
        <p:spPr>
          <a:xfrm>
            <a:off x="7099300" y="836613"/>
            <a:ext cx="511175" cy="650875"/>
          </a:xfrm>
          <a:prstGeom prst="diamond">
            <a:avLst/>
          </a:prstGeom>
          <a:solidFill>
            <a:srgbClr val="5A1B58">
              <a:alpha val="51000"/>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kumimoji="1" lang="zh-CN" altLang="en-US"/>
          </a:p>
        </p:txBody>
      </p:sp>
      <p:sp>
        <p:nvSpPr>
          <p:cNvPr id="40976" name="文本框 20"/>
          <p:cNvSpPr txBox="1">
            <a:spLocks noChangeArrowheads="1"/>
          </p:cNvSpPr>
          <p:nvPr/>
        </p:nvSpPr>
        <p:spPr bwMode="auto">
          <a:xfrm>
            <a:off x="6329363" y="1522413"/>
            <a:ext cx="4951412" cy="1054100"/>
          </a:xfrm>
          <a:prstGeom prst="rect">
            <a:avLst/>
          </a:prstGeom>
          <a:noFill/>
          <a:ln w="9525">
            <a:noFill/>
            <a:miter lim="800000"/>
            <a:headEnd/>
            <a:tailEnd/>
          </a:ln>
        </p:spPr>
        <p:txBody>
          <a:bodyPr>
            <a:spAutoFit/>
          </a:bodyPr>
          <a:lstStyle/>
          <a:p>
            <a:pPr algn="just" eaLnBrk="1" hangingPunct="1">
              <a:lnSpc>
                <a:spcPts val="2500"/>
              </a:lnSpc>
            </a:pPr>
            <a:r>
              <a:rPr lang="zh-CN" altLang="en-US">
                <a:latin typeface="华文楷体" pitchFamily="2" charset="-122"/>
                <a:ea typeface="华文楷体" pitchFamily="2" charset="-122"/>
              </a:rPr>
              <a:t>劳动工具发生革命性变革，由传统的“三机系统”(动力机、工作机、传动机)发展为“四机系统”(增加了电脑控制机)。</a:t>
            </a:r>
          </a:p>
        </p:txBody>
      </p:sp>
      <p:sp>
        <p:nvSpPr>
          <p:cNvPr id="40977" name="文本框 23"/>
          <p:cNvSpPr txBox="1">
            <a:spLocks noChangeArrowheads="1"/>
          </p:cNvSpPr>
          <p:nvPr/>
        </p:nvSpPr>
        <p:spPr bwMode="auto">
          <a:xfrm>
            <a:off x="6329363" y="3560763"/>
            <a:ext cx="4951412" cy="1038298"/>
          </a:xfrm>
          <a:prstGeom prst="rect">
            <a:avLst/>
          </a:prstGeom>
          <a:noFill/>
          <a:ln w="9525">
            <a:noFill/>
            <a:miter lim="800000"/>
            <a:headEnd/>
            <a:tailEnd/>
          </a:ln>
        </p:spPr>
        <p:txBody>
          <a:bodyPr>
            <a:spAutoFit/>
          </a:bodyPr>
          <a:lstStyle/>
          <a:p>
            <a:pPr algn="just" eaLnBrk="1" hangingPunct="1">
              <a:lnSpc>
                <a:spcPts val="2500"/>
              </a:lnSpc>
            </a:pPr>
            <a:r>
              <a:rPr lang="zh-CN" altLang="en-US" dirty="0">
                <a:latin typeface="华文楷体" pitchFamily="2" charset="-122"/>
                <a:ea typeface="华文楷体" pitchFamily="2" charset="-122"/>
              </a:rPr>
              <a:t>人工合成材料的问世，新资源的开发利用，尤其是信息资源这一非物质资源的广泛应用，从根本上改变了劳动对象的物质范围</a:t>
            </a:r>
            <a:r>
              <a:rPr lang="zh-CN" altLang="en-US" dirty="0" smtClean="0">
                <a:latin typeface="华文楷体" pitchFamily="2" charset="-122"/>
                <a:ea typeface="华文楷体" pitchFamily="2" charset="-122"/>
              </a:rPr>
              <a:t>。</a:t>
            </a:r>
            <a:endParaRPr lang="zh-CN" altLang="en-US" dirty="0">
              <a:latin typeface="华文楷体" pitchFamily="2" charset="-122"/>
              <a:ea typeface="华文楷体" pitchFamily="2" charset="-122"/>
            </a:endParaRPr>
          </a:p>
        </p:txBody>
      </p:sp>
    </p:spTree>
  </p:cSld>
  <p:clrMapOvr>
    <a:masterClrMapping/>
  </p:clrMapOvr>
  <p:transition spd="slow">
    <p:wipe/>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五边形 3"/>
          <p:cNvSpPr/>
          <p:nvPr/>
        </p:nvSpPr>
        <p:spPr>
          <a:xfrm>
            <a:off x="11113" y="0"/>
            <a:ext cx="3276600" cy="533400"/>
          </a:xfrm>
          <a:prstGeom prst="homePlate">
            <a:avLst/>
          </a:prstGeom>
          <a:solidFill>
            <a:srgbClr val="5A1B58"/>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kumimoji="1" lang="zh-CN" altLang="en-US" sz="3200">
                <a:solidFill>
                  <a:srgbClr val="FFFFFF"/>
                </a:solidFill>
                <a:latin typeface="微软雅黑" pitchFamily="34" charset="-122"/>
                <a:ea typeface="微软雅黑" pitchFamily="34" charset="-122"/>
              </a:rPr>
              <a:t>生产关系的变化</a:t>
            </a:r>
          </a:p>
        </p:txBody>
      </p:sp>
      <p:grpSp>
        <p:nvGrpSpPr>
          <p:cNvPr id="5" name="组合 6"/>
          <p:cNvGrpSpPr/>
          <p:nvPr/>
        </p:nvGrpSpPr>
        <p:grpSpPr>
          <a:xfrm>
            <a:off x="4462471" y="908720"/>
            <a:ext cx="874557" cy="874557"/>
            <a:chOff x="5068579" y="1163938"/>
            <a:chExt cx="555066" cy="555066"/>
          </a:xfrm>
          <a:solidFill>
            <a:srgbClr val="5A1B58">
              <a:alpha val="30000"/>
            </a:srgbClr>
          </a:solidFill>
        </p:grpSpPr>
        <p:sp>
          <p:nvSpPr>
            <p:cNvPr id="6" name="椭圆 5"/>
            <p:cNvSpPr/>
            <p:nvPr/>
          </p:nvSpPr>
          <p:spPr>
            <a:xfrm>
              <a:off x="5068579" y="1163938"/>
              <a:ext cx="555066" cy="555066"/>
            </a:xfrm>
            <a:prstGeom prst="ellipse">
              <a:avLst/>
            </a:prstGeom>
            <a:grpFill/>
            <a:ln w="25400" cap="flat" cmpd="sng" algn="ctr">
              <a:noFill/>
              <a:prstDash val="solid"/>
            </a:ln>
            <a:effectLst/>
          </p:spPr>
          <p:txBody>
            <a:bodyPr anchor="ctr"/>
            <a:lstStyle/>
            <a:p>
              <a:pPr algn="ctr" eaLnBrk="1" fontAlgn="auto" hangingPunct="1">
                <a:spcBef>
                  <a:spcPts val="0"/>
                </a:spcBef>
                <a:spcAft>
                  <a:spcPts val="0"/>
                </a:spcAft>
                <a:defRPr/>
              </a:pPr>
              <a:endParaRPr lang="zh-CN" altLang="en-US" kern="0">
                <a:solidFill>
                  <a:prstClr val="white"/>
                </a:solidFill>
                <a:latin typeface="微软雅黑" panose="020B0503020204020204" pitchFamily="34" charset="-122"/>
                <a:ea typeface="微软雅黑" panose="020B0503020204020204" pitchFamily="34" charset="-122"/>
                <a:cs typeface="宋体" charset="0"/>
              </a:endParaRPr>
            </a:p>
          </p:txBody>
        </p:sp>
        <p:sp>
          <p:nvSpPr>
            <p:cNvPr id="7" name="Freeform 70"/>
            <p:cNvSpPr>
              <a:spLocks noEditPoints="1"/>
            </p:cNvSpPr>
            <p:nvPr/>
          </p:nvSpPr>
          <p:spPr bwMode="auto">
            <a:xfrm>
              <a:off x="5235099" y="1295926"/>
              <a:ext cx="242524" cy="290241"/>
            </a:xfrm>
            <a:custGeom>
              <a:avLst/>
              <a:gdLst>
                <a:gd name="T0" fmla="*/ 346 w 346"/>
                <a:gd name="T1" fmla="*/ 77 h 414"/>
                <a:gd name="T2" fmla="*/ 345 w 346"/>
                <a:gd name="T3" fmla="*/ 75 h 414"/>
                <a:gd name="T4" fmla="*/ 345 w 346"/>
                <a:gd name="T5" fmla="*/ 74 h 414"/>
                <a:gd name="T6" fmla="*/ 343 w 346"/>
                <a:gd name="T7" fmla="*/ 72 h 414"/>
                <a:gd name="T8" fmla="*/ 273 w 346"/>
                <a:gd name="T9" fmla="*/ 2 h 414"/>
                <a:gd name="T10" fmla="*/ 271 w 346"/>
                <a:gd name="T11" fmla="*/ 0 h 414"/>
                <a:gd name="T12" fmla="*/ 270 w 346"/>
                <a:gd name="T13" fmla="*/ 0 h 414"/>
                <a:gd name="T14" fmla="*/ 268 w 346"/>
                <a:gd name="T15" fmla="*/ 0 h 414"/>
                <a:gd name="T16" fmla="*/ 268 w 346"/>
                <a:gd name="T17" fmla="*/ 0 h 414"/>
                <a:gd name="T18" fmla="*/ 7 w 346"/>
                <a:gd name="T19" fmla="*/ 0 h 414"/>
                <a:gd name="T20" fmla="*/ 0 w 346"/>
                <a:gd name="T21" fmla="*/ 7 h 414"/>
                <a:gd name="T22" fmla="*/ 0 w 346"/>
                <a:gd name="T23" fmla="*/ 407 h 414"/>
                <a:gd name="T24" fmla="*/ 7 w 346"/>
                <a:gd name="T25" fmla="*/ 414 h 414"/>
                <a:gd name="T26" fmla="*/ 338 w 346"/>
                <a:gd name="T27" fmla="*/ 414 h 414"/>
                <a:gd name="T28" fmla="*/ 346 w 346"/>
                <a:gd name="T29" fmla="*/ 407 h 414"/>
                <a:gd name="T30" fmla="*/ 346 w 346"/>
                <a:gd name="T31" fmla="*/ 77 h 414"/>
                <a:gd name="T32" fmla="*/ 346 w 346"/>
                <a:gd name="T33" fmla="*/ 77 h 414"/>
                <a:gd name="T34" fmla="*/ 275 w 346"/>
                <a:gd name="T35" fmla="*/ 25 h 414"/>
                <a:gd name="T36" fmla="*/ 320 w 346"/>
                <a:gd name="T37" fmla="*/ 70 h 414"/>
                <a:gd name="T38" fmla="*/ 275 w 346"/>
                <a:gd name="T39" fmla="*/ 70 h 414"/>
                <a:gd name="T40" fmla="*/ 275 w 346"/>
                <a:gd name="T41" fmla="*/ 25 h 414"/>
                <a:gd name="T42" fmla="*/ 14 w 346"/>
                <a:gd name="T43" fmla="*/ 400 h 414"/>
                <a:gd name="T44" fmla="*/ 14 w 346"/>
                <a:gd name="T45" fmla="*/ 14 h 414"/>
                <a:gd name="T46" fmla="*/ 260 w 346"/>
                <a:gd name="T47" fmla="*/ 14 h 414"/>
                <a:gd name="T48" fmla="*/ 260 w 346"/>
                <a:gd name="T49" fmla="*/ 77 h 414"/>
                <a:gd name="T50" fmla="*/ 268 w 346"/>
                <a:gd name="T51" fmla="*/ 85 h 414"/>
                <a:gd name="T52" fmla="*/ 331 w 346"/>
                <a:gd name="T53" fmla="*/ 85 h 414"/>
                <a:gd name="T54" fmla="*/ 331 w 346"/>
                <a:gd name="T55" fmla="*/ 400 h 414"/>
                <a:gd name="T56" fmla="*/ 14 w 346"/>
                <a:gd name="T57" fmla="*/ 400 h 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46" h="414">
                  <a:moveTo>
                    <a:pt x="346" y="77"/>
                  </a:moveTo>
                  <a:cubicBezTo>
                    <a:pt x="345" y="76"/>
                    <a:pt x="345" y="76"/>
                    <a:pt x="345" y="75"/>
                  </a:cubicBezTo>
                  <a:cubicBezTo>
                    <a:pt x="345" y="75"/>
                    <a:pt x="345" y="75"/>
                    <a:pt x="345" y="74"/>
                  </a:cubicBezTo>
                  <a:cubicBezTo>
                    <a:pt x="345" y="74"/>
                    <a:pt x="344" y="73"/>
                    <a:pt x="343" y="72"/>
                  </a:cubicBezTo>
                  <a:cubicBezTo>
                    <a:pt x="273" y="2"/>
                    <a:pt x="273" y="2"/>
                    <a:pt x="273" y="2"/>
                  </a:cubicBezTo>
                  <a:cubicBezTo>
                    <a:pt x="272" y="1"/>
                    <a:pt x="272" y="1"/>
                    <a:pt x="271" y="0"/>
                  </a:cubicBezTo>
                  <a:cubicBezTo>
                    <a:pt x="271" y="0"/>
                    <a:pt x="270" y="0"/>
                    <a:pt x="270" y="0"/>
                  </a:cubicBezTo>
                  <a:cubicBezTo>
                    <a:pt x="270" y="0"/>
                    <a:pt x="269" y="0"/>
                    <a:pt x="268" y="0"/>
                  </a:cubicBezTo>
                  <a:cubicBezTo>
                    <a:pt x="268" y="0"/>
                    <a:pt x="268" y="0"/>
                    <a:pt x="268" y="0"/>
                  </a:cubicBezTo>
                  <a:cubicBezTo>
                    <a:pt x="7" y="0"/>
                    <a:pt x="7" y="0"/>
                    <a:pt x="7" y="0"/>
                  </a:cubicBezTo>
                  <a:cubicBezTo>
                    <a:pt x="3" y="0"/>
                    <a:pt x="0" y="3"/>
                    <a:pt x="0" y="7"/>
                  </a:cubicBezTo>
                  <a:cubicBezTo>
                    <a:pt x="0" y="407"/>
                    <a:pt x="0" y="407"/>
                    <a:pt x="0" y="407"/>
                  </a:cubicBezTo>
                  <a:cubicBezTo>
                    <a:pt x="0" y="411"/>
                    <a:pt x="3" y="414"/>
                    <a:pt x="7" y="414"/>
                  </a:cubicBezTo>
                  <a:cubicBezTo>
                    <a:pt x="338" y="414"/>
                    <a:pt x="338" y="414"/>
                    <a:pt x="338" y="414"/>
                  </a:cubicBezTo>
                  <a:cubicBezTo>
                    <a:pt x="342" y="414"/>
                    <a:pt x="346" y="411"/>
                    <a:pt x="346" y="407"/>
                  </a:cubicBezTo>
                  <a:cubicBezTo>
                    <a:pt x="346" y="77"/>
                    <a:pt x="346" y="77"/>
                    <a:pt x="346" y="77"/>
                  </a:cubicBezTo>
                  <a:cubicBezTo>
                    <a:pt x="346" y="77"/>
                    <a:pt x="346" y="77"/>
                    <a:pt x="346" y="77"/>
                  </a:cubicBezTo>
                  <a:close/>
                  <a:moveTo>
                    <a:pt x="275" y="25"/>
                  </a:moveTo>
                  <a:cubicBezTo>
                    <a:pt x="320" y="70"/>
                    <a:pt x="320" y="70"/>
                    <a:pt x="320" y="70"/>
                  </a:cubicBezTo>
                  <a:cubicBezTo>
                    <a:pt x="275" y="70"/>
                    <a:pt x="275" y="70"/>
                    <a:pt x="275" y="70"/>
                  </a:cubicBezTo>
                  <a:lnTo>
                    <a:pt x="275" y="25"/>
                  </a:lnTo>
                  <a:close/>
                  <a:moveTo>
                    <a:pt x="14" y="400"/>
                  </a:moveTo>
                  <a:cubicBezTo>
                    <a:pt x="14" y="14"/>
                    <a:pt x="14" y="14"/>
                    <a:pt x="14" y="14"/>
                  </a:cubicBezTo>
                  <a:cubicBezTo>
                    <a:pt x="260" y="14"/>
                    <a:pt x="260" y="14"/>
                    <a:pt x="260" y="14"/>
                  </a:cubicBezTo>
                  <a:cubicBezTo>
                    <a:pt x="260" y="77"/>
                    <a:pt x="260" y="77"/>
                    <a:pt x="260" y="77"/>
                  </a:cubicBezTo>
                  <a:cubicBezTo>
                    <a:pt x="260" y="81"/>
                    <a:pt x="264" y="85"/>
                    <a:pt x="268" y="85"/>
                  </a:cubicBezTo>
                  <a:cubicBezTo>
                    <a:pt x="331" y="85"/>
                    <a:pt x="331" y="85"/>
                    <a:pt x="331" y="85"/>
                  </a:cubicBezTo>
                  <a:cubicBezTo>
                    <a:pt x="331" y="400"/>
                    <a:pt x="331" y="400"/>
                    <a:pt x="331" y="400"/>
                  </a:cubicBezTo>
                  <a:lnTo>
                    <a:pt x="14" y="400"/>
                  </a:lnTo>
                  <a:close/>
                </a:path>
              </a:pathLst>
            </a:custGeom>
            <a:grpFill/>
            <a:ln>
              <a:noFill/>
            </a:ln>
          </p:spPr>
          <p:txBody>
            <a:bodyPr lIns="68571" tIns="34286" rIns="68571" bIns="34286"/>
            <a:lstStyle/>
            <a:p>
              <a:pPr>
                <a:defRPr/>
              </a:pPr>
              <a:endParaRPr lang="en-US">
                <a:latin typeface="微软雅黑" panose="020B0503020204020204" pitchFamily="34" charset="-122"/>
                <a:ea typeface="微软雅黑" panose="020B0503020204020204" pitchFamily="34" charset="-122"/>
                <a:cs typeface="宋体" charset="0"/>
              </a:endParaRPr>
            </a:p>
          </p:txBody>
        </p:sp>
      </p:grpSp>
      <p:sp>
        <p:nvSpPr>
          <p:cNvPr id="41987" name="文本框 2"/>
          <p:cNvSpPr txBox="1">
            <a:spLocks noChangeArrowheads="1"/>
          </p:cNvSpPr>
          <p:nvPr/>
        </p:nvSpPr>
        <p:spPr bwMode="auto">
          <a:xfrm>
            <a:off x="5735960" y="764704"/>
            <a:ext cx="5832475" cy="1759456"/>
          </a:xfrm>
          <a:prstGeom prst="rect">
            <a:avLst/>
          </a:prstGeom>
          <a:noFill/>
          <a:ln w="9525">
            <a:noFill/>
            <a:miter lim="800000"/>
            <a:headEnd/>
            <a:tailEnd/>
          </a:ln>
        </p:spPr>
        <p:txBody>
          <a:bodyPr>
            <a:spAutoFit/>
          </a:bodyPr>
          <a:lstStyle/>
          <a:p>
            <a:pPr algn="just" eaLnBrk="1" hangingPunct="1">
              <a:lnSpc>
                <a:spcPts val="3000"/>
              </a:lnSpc>
            </a:pPr>
            <a:r>
              <a:rPr lang="zh-CN" altLang="en-US" sz="2400" dirty="0" smtClean="0">
                <a:solidFill>
                  <a:srgbClr val="5A1B58"/>
                </a:solidFill>
                <a:latin typeface="微软雅黑" pitchFamily="34" charset="-122"/>
                <a:ea typeface="微软雅黑" pitchFamily="34" charset="-122"/>
              </a:rPr>
              <a:t>生产资料占有变化</a:t>
            </a:r>
            <a:endParaRPr lang="zh-CN" altLang="en-US" sz="2400" dirty="0">
              <a:solidFill>
                <a:srgbClr val="5A1B58"/>
              </a:solidFill>
              <a:latin typeface="微软雅黑" pitchFamily="34" charset="-122"/>
              <a:ea typeface="微软雅黑" pitchFamily="34" charset="-122"/>
            </a:endParaRPr>
          </a:p>
          <a:p>
            <a:pPr algn="just" eaLnBrk="1" hangingPunct="1">
              <a:lnSpc>
                <a:spcPts val="2500"/>
              </a:lnSpc>
            </a:pPr>
            <a:r>
              <a:rPr lang="zh-CN" altLang="en-US" dirty="0" smtClean="0">
                <a:latin typeface="华文楷体" pitchFamily="2" charset="-122"/>
                <a:ea typeface="华文楷体" pitchFamily="2" charset="-122"/>
              </a:rPr>
              <a:t>股份公司快速发展且股权高度分散化，资本家个人和家族的私人资本所占比重越来越小。众多工人家庭拥有小额股份，甚至出现公众公司，</a:t>
            </a:r>
            <a:r>
              <a:rPr lang="zh-CN" altLang="en-US" dirty="0" smtClean="0">
                <a:latin typeface="华文楷体" pitchFamily="2" charset="-122"/>
                <a:ea typeface="华文楷体" pitchFamily="2" charset="-122"/>
              </a:rPr>
              <a:t>资本占有的社会化程度大大提高。</a:t>
            </a:r>
            <a:endParaRPr lang="zh-CN" altLang="en-US" dirty="0">
              <a:latin typeface="华文楷体" pitchFamily="2" charset="-122"/>
              <a:ea typeface="华文楷体" pitchFamily="2" charset="-122"/>
            </a:endParaRPr>
          </a:p>
        </p:txBody>
      </p:sp>
      <p:grpSp>
        <p:nvGrpSpPr>
          <p:cNvPr id="41988" name="组合 9"/>
          <p:cNvGrpSpPr>
            <a:grpSpLocks/>
          </p:cNvGrpSpPr>
          <p:nvPr/>
        </p:nvGrpSpPr>
        <p:grpSpPr bwMode="auto">
          <a:xfrm>
            <a:off x="4462463" y="2636838"/>
            <a:ext cx="873125" cy="874712"/>
            <a:chOff x="5068633" y="2251819"/>
            <a:chExt cx="554400" cy="554400"/>
          </a:xfrm>
        </p:grpSpPr>
        <p:sp>
          <p:nvSpPr>
            <p:cNvPr id="10" name="椭圆 9"/>
            <p:cNvSpPr/>
            <p:nvPr/>
          </p:nvSpPr>
          <p:spPr>
            <a:xfrm>
              <a:off x="5068633" y="2251819"/>
              <a:ext cx="554400" cy="554400"/>
            </a:xfrm>
            <a:prstGeom prst="ellipse">
              <a:avLst/>
            </a:prstGeom>
            <a:solidFill>
              <a:schemeClr val="accent3"/>
            </a:solidFill>
            <a:ln w="25400" cap="flat" cmpd="sng" algn="ctr">
              <a:noFill/>
              <a:prstDash val="solid"/>
            </a:ln>
            <a:effectLst/>
          </p:spPr>
          <p:txBody>
            <a:bodyPr anchor="ctr"/>
            <a:lstStyle/>
            <a:p>
              <a:pPr algn="ctr" eaLnBrk="1" fontAlgn="auto" hangingPunct="1">
                <a:spcBef>
                  <a:spcPts val="0"/>
                </a:spcBef>
                <a:spcAft>
                  <a:spcPts val="0"/>
                </a:spcAft>
                <a:defRPr/>
              </a:pPr>
              <a:endParaRPr lang="zh-CN" altLang="en-US" kern="0">
                <a:solidFill>
                  <a:prstClr val="white"/>
                </a:solidFill>
                <a:latin typeface="微软雅黑" panose="020B0503020204020204" pitchFamily="34" charset="-122"/>
                <a:ea typeface="微软雅黑" panose="020B0503020204020204" pitchFamily="34" charset="-122"/>
                <a:cs typeface="宋体" charset="0"/>
              </a:endParaRPr>
            </a:p>
          </p:txBody>
        </p:sp>
        <p:sp>
          <p:nvSpPr>
            <p:cNvPr id="41997" name="Freeform 72"/>
            <p:cNvSpPr>
              <a:spLocks noEditPoints="1"/>
            </p:cNvSpPr>
            <p:nvPr/>
          </p:nvSpPr>
          <p:spPr bwMode="auto">
            <a:xfrm>
              <a:off x="5180447" y="2343925"/>
              <a:ext cx="369521" cy="370187"/>
            </a:xfrm>
            <a:custGeom>
              <a:avLst/>
              <a:gdLst>
                <a:gd name="T0" fmla="*/ 2147483646 w 411"/>
                <a:gd name="T1" fmla="*/ 2147483646 h 412"/>
                <a:gd name="T2" fmla="*/ 2147483646 w 411"/>
                <a:gd name="T3" fmla="*/ 2147483646 h 412"/>
                <a:gd name="T4" fmla="*/ 2147483646 w 411"/>
                <a:gd name="T5" fmla="*/ 2147483646 h 412"/>
                <a:gd name="T6" fmla="*/ 2147483646 w 411"/>
                <a:gd name="T7" fmla="*/ 2147483646 h 412"/>
                <a:gd name="T8" fmla="*/ 2147483646 w 411"/>
                <a:gd name="T9" fmla="*/ 0 h 412"/>
                <a:gd name="T10" fmla="*/ 2147483646 w 411"/>
                <a:gd name="T11" fmla="*/ 2147483646 h 412"/>
                <a:gd name="T12" fmla="*/ 2147483646 w 411"/>
                <a:gd name="T13" fmla="*/ 2147483646 h 412"/>
                <a:gd name="T14" fmla="*/ 2147483646 w 411"/>
                <a:gd name="T15" fmla="*/ 2147483646 h 412"/>
                <a:gd name="T16" fmla="*/ 2147483646 w 411"/>
                <a:gd name="T17" fmla="*/ 2147483646 h 412"/>
                <a:gd name="T18" fmla="*/ 0 w 411"/>
                <a:gd name="T19" fmla="*/ 2147483646 h 412"/>
                <a:gd name="T20" fmla="*/ 2147483646 w 411"/>
                <a:gd name="T21" fmla="*/ 2147483646 h 412"/>
                <a:gd name="T22" fmla="*/ 2147483646 w 411"/>
                <a:gd name="T23" fmla="*/ 2147483646 h 412"/>
                <a:gd name="T24" fmla="*/ 2147483646 w 411"/>
                <a:gd name="T25" fmla="*/ 2147483646 h 412"/>
                <a:gd name="T26" fmla="*/ 2147483646 w 411"/>
                <a:gd name="T27" fmla="*/ 2147483646 h 412"/>
                <a:gd name="T28" fmla="*/ 2147483646 w 411"/>
                <a:gd name="T29" fmla="*/ 2147483646 h 412"/>
                <a:gd name="T30" fmla="*/ 2147483646 w 411"/>
                <a:gd name="T31" fmla="*/ 2147483646 h 412"/>
                <a:gd name="T32" fmla="*/ 2147483646 w 411"/>
                <a:gd name="T33" fmla="*/ 2147483646 h 412"/>
                <a:gd name="T34" fmla="*/ 2147483646 w 411"/>
                <a:gd name="T35" fmla="*/ 2147483646 h 412"/>
                <a:gd name="T36" fmla="*/ 2147483646 w 411"/>
                <a:gd name="T37" fmla="*/ 2147483646 h 412"/>
                <a:gd name="T38" fmla="*/ 2147483646 w 411"/>
                <a:gd name="T39" fmla="*/ 2147483646 h 412"/>
                <a:gd name="T40" fmla="*/ 2147483646 w 411"/>
                <a:gd name="T41" fmla="*/ 2147483646 h 412"/>
                <a:gd name="T42" fmla="*/ 2147483646 w 411"/>
                <a:gd name="T43" fmla="*/ 2147483646 h 412"/>
                <a:gd name="T44" fmla="*/ 2147483646 w 411"/>
                <a:gd name="T45" fmla="*/ 2147483646 h 412"/>
                <a:gd name="T46" fmla="*/ 2147483646 w 411"/>
                <a:gd name="T47" fmla="*/ 2147483646 h 412"/>
                <a:gd name="T48" fmla="*/ 2147483646 w 411"/>
                <a:gd name="T49" fmla="*/ 2147483646 h 412"/>
                <a:gd name="T50" fmla="*/ 2147483646 w 411"/>
                <a:gd name="T51" fmla="*/ 2147483646 h 412"/>
                <a:gd name="T52" fmla="*/ 2147483646 w 411"/>
                <a:gd name="T53" fmla="*/ 2147483646 h 412"/>
                <a:gd name="T54" fmla="*/ 2147483646 w 411"/>
                <a:gd name="T55" fmla="*/ 2147483646 h 412"/>
                <a:gd name="T56" fmla="*/ 2147483646 w 411"/>
                <a:gd name="T57" fmla="*/ 2147483646 h 412"/>
                <a:gd name="T58" fmla="*/ 2147483646 w 411"/>
                <a:gd name="T59" fmla="*/ 2147483646 h 412"/>
                <a:gd name="T60" fmla="*/ 2147483646 w 411"/>
                <a:gd name="T61" fmla="*/ 2147483646 h 412"/>
                <a:gd name="T62" fmla="*/ 2147483646 w 411"/>
                <a:gd name="T63" fmla="*/ 2147483646 h 412"/>
                <a:gd name="T64" fmla="*/ 2147483646 w 411"/>
                <a:gd name="T65" fmla="*/ 2147483646 h 412"/>
                <a:gd name="T66" fmla="*/ 2147483646 w 411"/>
                <a:gd name="T67" fmla="*/ 2147483646 h 412"/>
                <a:gd name="T68" fmla="*/ 2147483646 w 411"/>
                <a:gd name="T69" fmla="*/ 2147483646 h 412"/>
                <a:gd name="T70" fmla="*/ 2147483646 w 411"/>
                <a:gd name="T71" fmla="*/ 2147483646 h 41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11" h="412">
                  <a:moveTo>
                    <a:pt x="337" y="198"/>
                  </a:moveTo>
                  <a:cubicBezTo>
                    <a:pt x="316" y="198"/>
                    <a:pt x="298" y="206"/>
                    <a:pt x="284" y="220"/>
                  </a:cubicBezTo>
                  <a:cubicBezTo>
                    <a:pt x="249" y="185"/>
                    <a:pt x="249" y="185"/>
                    <a:pt x="249" y="185"/>
                  </a:cubicBezTo>
                  <a:cubicBezTo>
                    <a:pt x="270" y="166"/>
                    <a:pt x="283" y="138"/>
                    <a:pt x="283" y="107"/>
                  </a:cubicBezTo>
                  <a:cubicBezTo>
                    <a:pt x="283" y="48"/>
                    <a:pt x="235" y="0"/>
                    <a:pt x="176" y="0"/>
                  </a:cubicBezTo>
                  <a:cubicBezTo>
                    <a:pt x="117" y="0"/>
                    <a:pt x="68" y="48"/>
                    <a:pt x="68" y="107"/>
                  </a:cubicBezTo>
                  <a:cubicBezTo>
                    <a:pt x="68" y="144"/>
                    <a:pt x="88" y="177"/>
                    <a:pt x="116" y="196"/>
                  </a:cubicBezTo>
                  <a:cubicBezTo>
                    <a:pt x="96" y="266"/>
                    <a:pt x="96" y="266"/>
                    <a:pt x="96" y="266"/>
                  </a:cubicBezTo>
                  <a:cubicBezTo>
                    <a:pt x="89" y="264"/>
                    <a:pt x="82" y="263"/>
                    <a:pt x="74" y="263"/>
                  </a:cubicBezTo>
                  <a:cubicBezTo>
                    <a:pt x="33" y="263"/>
                    <a:pt x="0" y="296"/>
                    <a:pt x="0" y="337"/>
                  </a:cubicBezTo>
                  <a:cubicBezTo>
                    <a:pt x="0" y="378"/>
                    <a:pt x="33" y="412"/>
                    <a:pt x="74" y="412"/>
                  </a:cubicBezTo>
                  <a:cubicBezTo>
                    <a:pt x="115" y="412"/>
                    <a:pt x="149" y="378"/>
                    <a:pt x="149" y="337"/>
                  </a:cubicBezTo>
                  <a:cubicBezTo>
                    <a:pt x="149" y="309"/>
                    <a:pt x="133" y="284"/>
                    <a:pt x="110" y="272"/>
                  </a:cubicBezTo>
                  <a:cubicBezTo>
                    <a:pt x="130" y="204"/>
                    <a:pt x="130" y="204"/>
                    <a:pt x="130" y="204"/>
                  </a:cubicBezTo>
                  <a:cubicBezTo>
                    <a:pt x="144" y="210"/>
                    <a:pt x="159" y="214"/>
                    <a:pt x="176" y="214"/>
                  </a:cubicBezTo>
                  <a:cubicBezTo>
                    <a:pt x="199" y="214"/>
                    <a:pt x="220" y="207"/>
                    <a:pt x="238" y="195"/>
                  </a:cubicBezTo>
                  <a:cubicBezTo>
                    <a:pt x="275" y="232"/>
                    <a:pt x="275" y="232"/>
                    <a:pt x="275" y="232"/>
                  </a:cubicBezTo>
                  <a:cubicBezTo>
                    <a:pt x="267" y="243"/>
                    <a:pt x="262" y="257"/>
                    <a:pt x="262" y="273"/>
                  </a:cubicBezTo>
                  <a:cubicBezTo>
                    <a:pt x="262" y="314"/>
                    <a:pt x="296" y="347"/>
                    <a:pt x="337" y="347"/>
                  </a:cubicBezTo>
                  <a:cubicBezTo>
                    <a:pt x="378" y="347"/>
                    <a:pt x="411" y="314"/>
                    <a:pt x="411" y="273"/>
                  </a:cubicBezTo>
                  <a:cubicBezTo>
                    <a:pt x="411" y="231"/>
                    <a:pt x="378" y="198"/>
                    <a:pt x="337" y="198"/>
                  </a:cubicBezTo>
                  <a:close/>
                  <a:moveTo>
                    <a:pt x="134" y="337"/>
                  </a:moveTo>
                  <a:cubicBezTo>
                    <a:pt x="134" y="370"/>
                    <a:pt x="107" y="397"/>
                    <a:pt x="74" y="397"/>
                  </a:cubicBezTo>
                  <a:cubicBezTo>
                    <a:pt x="41" y="397"/>
                    <a:pt x="14" y="370"/>
                    <a:pt x="14" y="337"/>
                  </a:cubicBezTo>
                  <a:cubicBezTo>
                    <a:pt x="14" y="304"/>
                    <a:pt x="41" y="278"/>
                    <a:pt x="74" y="278"/>
                  </a:cubicBezTo>
                  <a:cubicBezTo>
                    <a:pt x="107" y="278"/>
                    <a:pt x="134" y="304"/>
                    <a:pt x="134" y="337"/>
                  </a:cubicBezTo>
                  <a:close/>
                  <a:moveTo>
                    <a:pt x="83" y="107"/>
                  </a:moveTo>
                  <a:cubicBezTo>
                    <a:pt x="83" y="56"/>
                    <a:pt x="125" y="14"/>
                    <a:pt x="176" y="14"/>
                  </a:cubicBezTo>
                  <a:cubicBezTo>
                    <a:pt x="227" y="14"/>
                    <a:pt x="268" y="56"/>
                    <a:pt x="268" y="107"/>
                  </a:cubicBezTo>
                  <a:cubicBezTo>
                    <a:pt x="268" y="158"/>
                    <a:pt x="227" y="200"/>
                    <a:pt x="176" y="200"/>
                  </a:cubicBezTo>
                  <a:cubicBezTo>
                    <a:pt x="125" y="200"/>
                    <a:pt x="83" y="158"/>
                    <a:pt x="83" y="107"/>
                  </a:cubicBezTo>
                  <a:close/>
                  <a:moveTo>
                    <a:pt x="337" y="332"/>
                  </a:moveTo>
                  <a:cubicBezTo>
                    <a:pt x="304" y="332"/>
                    <a:pt x="277" y="306"/>
                    <a:pt x="277" y="273"/>
                  </a:cubicBezTo>
                  <a:cubicBezTo>
                    <a:pt x="277" y="240"/>
                    <a:pt x="304" y="213"/>
                    <a:pt x="337" y="213"/>
                  </a:cubicBezTo>
                  <a:cubicBezTo>
                    <a:pt x="370" y="213"/>
                    <a:pt x="397" y="240"/>
                    <a:pt x="397" y="273"/>
                  </a:cubicBezTo>
                  <a:cubicBezTo>
                    <a:pt x="397" y="306"/>
                    <a:pt x="370" y="332"/>
                    <a:pt x="337" y="332"/>
                  </a:cubicBezTo>
                  <a:close/>
                </a:path>
              </a:pathLst>
            </a:custGeom>
            <a:solidFill>
              <a:srgbClr val="FFFFFF"/>
            </a:solidFill>
            <a:ln w="9525">
              <a:noFill/>
              <a:round/>
              <a:headEnd/>
              <a:tailEnd/>
            </a:ln>
          </p:spPr>
          <p:txBody>
            <a:bodyPr lIns="68571" tIns="34286" rIns="68571" bIns="34286"/>
            <a:lstStyle/>
            <a:p>
              <a:endParaRPr lang="zh-CN" altLang="en-US"/>
            </a:p>
          </p:txBody>
        </p:sp>
      </p:grpSp>
      <p:sp>
        <p:nvSpPr>
          <p:cNvPr id="41989" name="文本框 7"/>
          <p:cNvSpPr txBox="1">
            <a:spLocks noChangeArrowheads="1"/>
          </p:cNvSpPr>
          <p:nvPr/>
        </p:nvSpPr>
        <p:spPr bwMode="auto">
          <a:xfrm>
            <a:off x="5711825" y="2887663"/>
            <a:ext cx="5832475" cy="1438855"/>
          </a:xfrm>
          <a:prstGeom prst="rect">
            <a:avLst/>
          </a:prstGeom>
          <a:noFill/>
          <a:ln w="9525">
            <a:noFill/>
            <a:miter lim="800000"/>
            <a:headEnd/>
            <a:tailEnd/>
          </a:ln>
        </p:spPr>
        <p:txBody>
          <a:bodyPr>
            <a:spAutoFit/>
          </a:bodyPr>
          <a:lstStyle/>
          <a:p>
            <a:pPr algn="just" eaLnBrk="1" hangingPunct="1">
              <a:lnSpc>
                <a:spcPts val="3000"/>
              </a:lnSpc>
            </a:pPr>
            <a:r>
              <a:rPr lang="zh-CN" altLang="en-US" sz="2400" dirty="0">
                <a:solidFill>
                  <a:srgbClr val="5A1B58"/>
                </a:solidFill>
                <a:latin typeface="微软雅黑" pitchFamily="34" charset="-122"/>
                <a:ea typeface="微软雅黑" pitchFamily="34" charset="-122"/>
              </a:rPr>
              <a:t>劳资关系</a:t>
            </a:r>
          </a:p>
          <a:p>
            <a:pPr algn="just" eaLnBrk="1" hangingPunct="1">
              <a:lnSpc>
                <a:spcPts val="2500"/>
              </a:lnSpc>
            </a:pPr>
            <a:r>
              <a:rPr lang="zh-CN" altLang="en-US" dirty="0">
                <a:latin typeface="华文楷体" pitchFamily="2" charset="-122"/>
                <a:ea typeface="华文楷体" pitchFamily="2" charset="-122"/>
              </a:rPr>
              <a:t>在劳资关系上，推行雇员持股计划</a:t>
            </a:r>
            <a:r>
              <a:rPr lang="zh-CN" altLang="en-US" dirty="0" smtClean="0">
                <a:latin typeface="华文楷体" pitchFamily="2" charset="-122"/>
                <a:ea typeface="华文楷体" pitchFamily="2" charset="-122"/>
              </a:rPr>
              <a:t>，吸收工人</a:t>
            </a:r>
            <a:r>
              <a:rPr lang="zh-CN" altLang="en-US" dirty="0">
                <a:latin typeface="华文楷体" pitchFamily="2" charset="-122"/>
                <a:ea typeface="华文楷体" pitchFamily="2" charset="-122"/>
              </a:rPr>
              <a:t>参加</a:t>
            </a:r>
            <a:r>
              <a:rPr lang="zh-CN" altLang="en-US" dirty="0" smtClean="0">
                <a:latin typeface="华文楷体" pitchFamily="2" charset="-122"/>
                <a:ea typeface="华文楷体" pitchFamily="2" charset="-122"/>
              </a:rPr>
              <a:t>企业管理，粗暴的棍棒纪律被文明的“行为管理”取代等</a:t>
            </a:r>
            <a:r>
              <a:rPr lang="zh-CN" altLang="en-US" dirty="0">
                <a:latin typeface="华文楷体" pitchFamily="2" charset="-122"/>
                <a:ea typeface="华文楷体" pitchFamily="2" charset="-122"/>
              </a:rPr>
              <a:t>多种形式</a:t>
            </a:r>
            <a:r>
              <a:rPr lang="zh-CN" altLang="en-US" dirty="0" smtClean="0">
                <a:latin typeface="华文楷体" pitchFamily="2" charset="-122"/>
                <a:ea typeface="华文楷体" pitchFamily="2" charset="-122"/>
              </a:rPr>
              <a:t>，劳资关系改善，阶级矛盾缓和。</a:t>
            </a:r>
            <a:endParaRPr lang="zh-CN" altLang="en-US" dirty="0">
              <a:latin typeface="华文楷体" pitchFamily="2" charset="-122"/>
              <a:ea typeface="华文楷体" pitchFamily="2" charset="-122"/>
            </a:endParaRPr>
          </a:p>
        </p:txBody>
      </p:sp>
      <p:grpSp>
        <p:nvGrpSpPr>
          <p:cNvPr id="41990" name="组合 48"/>
          <p:cNvGrpSpPr>
            <a:grpSpLocks/>
          </p:cNvGrpSpPr>
          <p:nvPr/>
        </p:nvGrpSpPr>
        <p:grpSpPr bwMode="auto">
          <a:xfrm>
            <a:off x="4462463" y="4365625"/>
            <a:ext cx="873125" cy="873125"/>
            <a:chOff x="3359567" y="4644517"/>
            <a:chExt cx="873509" cy="873509"/>
          </a:xfrm>
        </p:grpSpPr>
        <p:sp>
          <p:nvSpPr>
            <p:cNvPr id="14" name="椭圆 13"/>
            <p:cNvSpPr/>
            <p:nvPr/>
          </p:nvSpPr>
          <p:spPr>
            <a:xfrm>
              <a:off x="3359567" y="4644517"/>
              <a:ext cx="873509" cy="873509"/>
            </a:xfrm>
            <a:prstGeom prst="ellipse">
              <a:avLst/>
            </a:prstGeom>
            <a:solidFill>
              <a:schemeClr val="accent1">
                <a:lumMod val="60000"/>
                <a:lumOff val="40000"/>
                <a:alpha val="85000"/>
              </a:schemeClr>
            </a:solidFill>
            <a:ln w="25400" cap="flat" cmpd="sng" algn="ctr">
              <a:noFill/>
              <a:prstDash val="solid"/>
            </a:ln>
            <a:effectLst/>
          </p:spPr>
          <p:txBody>
            <a:bodyPr anchor="ctr"/>
            <a:lstStyle/>
            <a:p>
              <a:pPr algn="ctr" eaLnBrk="1" fontAlgn="auto" hangingPunct="1">
                <a:spcBef>
                  <a:spcPts val="0"/>
                </a:spcBef>
                <a:spcAft>
                  <a:spcPts val="0"/>
                </a:spcAft>
                <a:defRPr/>
              </a:pPr>
              <a:endParaRPr lang="zh-CN" altLang="en-US" kern="0">
                <a:solidFill>
                  <a:prstClr val="white"/>
                </a:solidFill>
                <a:latin typeface="微软雅黑" panose="020B0503020204020204" pitchFamily="34" charset="-122"/>
                <a:ea typeface="微软雅黑" panose="020B0503020204020204" pitchFamily="34" charset="-122"/>
                <a:cs typeface="宋体" charset="0"/>
              </a:endParaRPr>
            </a:p>
          </p:txBody>
        </p:sp>
        <p:sp>
          <p:nvSpPr>
            <p:cNvPr id="15" name="Freeform 359"/>
            <p:cNvSpPr>
              <a:spLocks noChangeAspect="1" noEditPoints="1"/>
            </p:cNvSpPr>
            <p:nvPr/>
          </p:nvSpPr>
          <p:spPr bwMode="auto">
            <a:xfrm>
              <a:off x="3559680" y="4830337"/>
              <a:ext cx="460577" cy="501871"/>
            </a:xfrm>
            <a:custGeom>
              <a:avLst/>
              <a:gdLst>
                <a:gd name="T0" fmla="*/ 144 w 177"/>
                <a:gd name="T1" fmla="*/ 61 h 222"/>
                <a:gd name="T2" fmla="*/ 144 w 177"/>
                <a:gd name="T3" fmla="*/ 222 h 222"/>
                <a:gd name="T4" fmla="*/ 177 w 177"/>
                <a:gd name="T5" fmla="*/ 222 h 222"/>
                <a:gd name="T6" fmla="*/ 177 w 177"/>
                <a:gd name="T7" fmla="*/ 61 h 222"/>
                <a:gd name="T8" fmla="*/ 144 w 177"/>
                <a:gd name="T9" fmla="*/ 61 h 222"/>
                <a:gd name="T10" fmla="*/ 96 w 177"/>
                <a:gd name="T11" fmla="*/ 222 h 222"/>
                <a:gd name="T12" fmla="*/ 130 w 177"/>
                <a:gd name="T13" fmla="*/ 222 h 222"/>
                <a:gd name="T14" fmla="*/ 130 w 177"/>
                <a:gd name="T15" fmla="*/ 90 h 222"/>
                <a:gd name="T16" fmla="*/ 96 w 177"/>
                <a:gd name="T17" fmla="*/ 90 h 222"/>
                <a:gd name="T18" fmla="*/ 96 w 177"/>
                <a:gd name="T19" fmla="*/ 222 h 222"/>
                <a:gd name="T20" fmla="*/ 47 w 177"/>
                <a:gd name="T21" fmla="*/ 222 h 222"/>
                <a:gd name="T22" fmla="*/ 80 w 177"/>
                <a:gd name="T23" fmla="*/ 222 h 222"/>
                <a:gd name="T24" fmla="*/ 80 w 177"/>
                <a:gd name="T25" fmla="*/ 0 h 222"/>
                <a:gd name="T26" fmla="*/ 47 w 177"/>
                <a:gd name="T27" fmla="*/ 0 h 222"/>
                <a:gd name="T28" fmla="*/ 47 w 177"/>
                <a:gd name="T29" fmla="*/ 222 h 222"/>
                <a:gd name="T30" fmla="*/ 0 w 177"/>
                <a:gd name="T31" fmla="*/ 222 h 222"/>
                <a:gd name="T32" fmla="*/ 33 w 177"/>
                <a:gd name="T33" fmla="*/ 222 h 222"/>
                <a:gd name="T34" fmla="*/ 33 w 177"/>
                <a:gd name="T35" fmla="*/ 139 h 222"/>
                <a:gd name="T36" fmla="*/ 0 w 177"/>
                <a:gd name="T37" fmla="*/ 139 h 222"/>
                <a:gd name="T38" fmla="*/ 0 w 177"/>
                <a:gd name="T39" fmla="*/ 222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7" h="222">
                  <a:moveTo>
                    <a:pt x="144" y="61"/>
                  </a:moveTo>
                  <a:lnTo>
                    <a:pt x="144" y="222"/>
                  </a:lnTo>
                  <a:lnTo>
                    <a:pt x="177" y="222"/>
                  </a:lnTo>
                  <a:lnTo>
                    <a:pt x="177" y="61"/>
                  </a:lnTo>
                  <a:lnTo>
                    <a:pt x="144" y="61"/>
                  </a:lnTo>
                  <a:close/>
                  <a:moveTo>
                    <a:pt x="96" y="222"/>
                  </a:moveTo>
                  <a:lnTo>
                    <a:pt x="130" y="222"/>
                  </a:lnTo>
                  <a:lnTo>
                    <a:pt x="130" y="90"/>
                  </a:lnTo>
                  <a:lnTo>
                    <a:pt x="96" y="90"/>
                  </a:lnTo>
                  <a:lnTo>
                    <a:pt x="96" y="222"/>
                  </a:lnTo>
                  <a:close/>
                  <a:moveTo>
                    <a:pt x="47" y="222"/>
                  </a:moveTo>
                  <a:lnTo>
                    <a:pt x="80" y="222"/>
                  </a:lnTo>
                  <a:lnTo>
                    <a:pt x="80" y="0"/>
                  </a:lnTo>
                  <a:lnTo>
                    <a:pt x="47" y="0"/>
                  </a:lnTo>
                  <a:lnTo>
                    <a:pt x="47" y="222"/>
                  </a:lnTo>
                  <a:close/>
                  <a:moveTo>
                    <a:pt x="0" y="222"/>
                  </a:moveTo>
                  <a:lnTo>
                    <a:pt x="33" y="222"/>
                  </a:lnTo>
                  <a:lnTo>
                    <a:pt x="33" y="139"/>
                  </a:lnTo>
                  <a:lnTo>
                    <a:pt x="0" y="139"/>
                  </a:lnTo>
                  <a:lnTo>
                    <a:pt x="0" y="222"/>
                  </a:lnTo>
                  <a:close/>
                </a:path>
              </a:pathLst>
            </a:custGeom>
            <a:solidFill>
              <a:schemeClr val="bg1">
                <a:lumMod val="95000"/>
              </a:schemeClr>
            </a:solidFill>
            <a:ln>
              <a:noFill/>
            </a:ln>
            <a:extLst/>
          </p:spPr>
          <p:txBody>
            <a:bodyPr lIns="121920" tIns="60960" rIns="121920" bIns="60960"/>
            <a:lstStyle/>
            <a:p>
              <a:pPr>
                <a:defRPr/>
              </a:pPr>
              <a:endParaRPr lang="zh-CN" altLang="en-US" sz="2489">
                <a:solidFill>
                  <a:schemeClr val="tx1">
                    <a:lumMod val="75000"/>
                    <a:lumOff val="25000"/>
                  </a:schemeClr>
                </a:solidFill>
                <a:latin typeface="Arial" charset="0"/>
                <a:ea typeface="宋体" charset="0"/>
                <a:cs typeface="宋体" charset="0"/>
              </a:endParaRPr>
            </a:p>
          </p:txBody>
        </p:sp>
      </p:grpSp>
      <p:sp>
        <p:nvSpPr>
          <p:cNvPr id="41991" name="文本框 11"/>
          <p:cNvSpPr txBox="1">
            <a:spLocks noChangeArrowheads="1"/>
          </p:cNvSpPr>
          <p:nvPr/>
        </p:nvSpPr>
        <p:spPr bwMode="auto">
          <a:xfrm>
            <a:off x="5718175" y="4518025"/>
            <a:ext cx="5832475" cy="1438855"/>
          </a:xfrm>
          <a:prstGeom prst="rect">
            <a:avLst/>
          </a:prstGeom>
          <a:noFill/>
          <a:ln w="9525">
            <a:noFill/>
            <a:miter lim="800000"/>
            <a:headEnd/>
            <a:tailEnd/>
          </a:ln>
        </p:spPr>
        <p:txBody>
          <a:bodyPr>
            <a:spAutoFit/>
          </a:bodyPr>
          <a:lstStyle/>
          <a:p>
            <a:pPr algn="just" eaLnBrk="1" hangingPunct="1">
              <a:lnSpc>
                <a:spcPts val="3000"/>
              </a:lnSpc>
            </a:pPr>
            <a:r>
              <a:rPr lang="zh-CN" altLang="en-US" sz="2400" dirty="0">
                <a:solidFill>
                  <a:srgbClr val="5A1B58"/>
                </a:solidFill>
                <a:latin typeface="微软雅黑" pitchFamily="34" charset="-122"/>
                <a:ea typeface="微软雅黑" pitchFamily="34" charset="-122"/>
              </a:rPr>
              <a:t>分配关系</a:t>
            </a:r>
          </a:p>
          <a:p>
            <a:pPr algn="just" eaLnBrk="1" hangingPunct="1">
              <a:lnSpc>
                <a:spcPts val="2500"/>
              </a:lnSpc>
            </a:pPr>
            <a:r>
              <a:rPr lang="zh-CN" altLang="en-US" dirty="0" smtClean="0">
                <a:latin typeface="华文楷体" pitchFamily="2" charset="-122"/>
                <a:ea typeface="华文楷体" pitchFamily="2" charset="-122"/>
              </a:rPr>
              <a:t>在分配关系上，国家调节经济的职能大大加强，发达国家</a:t>
            </a:r>
            <a:r>
              <a:rPr lang="zh-CN" altLang="en-US" dirty="0">
                <a:latin typeface="华文楷体" pitchFamily="2" charset="-122"/>
                <a:ea typeface="华文楷体" pitchFamily="2" charset="-122"/>
              </a:rPr>
              <a:t>对收入分配政策进行了调整</a:t>
            </a:r>
            <a:r>
              <a:rPr lang="zh-CN" altLang="en-US" dirty="0" smtClean="0">
                <a:latin typeface="华文楷体" pitchFamily="2" charset="-122"/>
                <a:ea typeface="华文楷体" pitchFamily="2" charset="-122"/>
              </a:rPr>
              <a:t>，普遍建立了福利制度，部分雇佣劳动者参与剩余价值分配。</a:t>
            </a:r>
            <a:endParaRPr lang="zh-CN" altLang="en-US" dirty="0">
              <a:latin typeface="微软雅黑" pitchFamily="34" charset="-122"/>
              <a:ea typeface="微软雅黑" pitchFamily="34" charset="-122"/>
            </a:endParaRPr>
          </a:p>
        </p:txBody>
      </p:sp>
      <p:pic>
        <p:nvPicPr>
          <p:cNvPr id="41992" name="图片 10"/>
          <p:cNvPicPr>
            <a:picLocks noChangeAspect="1"/>
          </p:cNvPicPr>
          <p:nvPr/>
        </p:nvPicPr>
        <p:blipFill>
          <a:blip r:embed="rId2" cstate="print"/>
          <a:srcRect/>
          <a:stretch>
            <a:fillRect/>
          </a:stretch>
        </p:blipFill>
        <p:spPr bwMode="auto">
          <a:xfrm>
            <a:off x="134938" y="908050"/>
            <a:ext cx="3929062" cy="2687638"/>
          </a:xfrm>
          <a:prstGeom prst="rect">
            <a:avLst/>
          </a:prstGeom>
          <a:noFill/>
          <a:ln w="9525">
            <a:noFill/>
            <a:miter lim="800000"/>
            <a:headEnd/>
            <a:tailEnd/>
          </a:ln>
        </p:spPr>
      </p:pic>
      <p:pic>
        <p:nvPicPr>
          <p:cNvPr id="41993" name="图片 19"/>
          <p:cNvPicPr>
            <a:picLocks noChangeAspect="1"/>
          </p:cNvPicPr>
          <p:nvPr/>
        </p:nvPicPr>
        <p:blipFill>
          <a:blip r:embed="rId3" cstate="print"/>
          <a:srcRect/>
          <a:stretch>
            <a:fillRect/>
          </a:stretch>
        </p:blipFill>
        <p:spPr bwMode="auto">
          <a:xfrm>
            <a:off x="365125" y="3275013"/>
            <a:ext cx="4060825" cy="3054350"/>
          </a:xfrm>
          <a:prstGeom prst="rect">
            <a:avLst/>
          </a:prstGeom>
          <a:noFill/>
          <a:ln w="9525">
            <a:noFill/>
            <a:miter lim="800000"/>
            <a:headEnd/>
            <a:tailEnd/>
          </a:ln>
        </p:spPr>
      </p:pic>
    </p:spTree>
  </p:cSld>
  <p:clrMapOvr>
    <a:masterClrMapping/>
  </p:clrMapOvr>
  <p:transition spd="slow">
    <p:wipe/>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五边形 3"/>
          <p:cNvSpPr/>
          <p:nvPr/>
        </p:nvSpPr>
        <p:spPr>
          <a:xfrm>
            <a:off x="11113" y="0"/>
            <a:ext cx="3276600" cy="533400"/>
          </a:xfrm>
          <a:prstGeom prst="homePlate">
            <a:avLst/>
          </a:prstGeom>
          <a:solidFill>
            <a:srgbClr val="5A1B58"/>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kumimoji="1" lang="zh-CN" altLang="en-US" sz="3200" dirty="0" smtClean="0">
                <a:solidFill>
                  <a:srgbClr val="FFFFFF"/>
                </a:solidFill>
                <a:latin typeface="微软雅黑" pitchFamily="34" charset="-122"/>
                <a:ea typeface="微软雅黑" pitchFamily="34" charset="-122"/>
              </a:rPr>
              <a:t>政治制度的</a:t>
            </a:r>
            <a:r>
              <a:rPr kumimoji="1" lang="zh-CN" altLang="en-US" sz="3200" dirty="0">
                <a:solidFill>
                  <a:srgbClr val="FFFFFF"/>
                </a:solidFill>
                <a:latin typeface="微软雅黑" pitchFamily="34" charset="-122"/>
                <a:ea typeface="微软雅黑" pitchFamily="34" charset="-122"/>
              </a:rPr>
              <a:t>变化</a:t>
            </a:r>
          </a:p>
        </p:txBody>
      </p:sp>
      <p:grpSp>
        <p:nvGrpSpPr>
          <p:cNvPr id="43010" name="Group 5"/>
          <p:cNvGrpSpPr>
            <a:grpSpLocks/>
          </p:cNvGrpSpPr>
          <p:nvPr/>
        </p:nvGrpSpPr>
        <p:grpSpPr bwMode="auto">
          <a:xfrm>
            <a:off x="4424363" y="1666875"/>
            <a:ext cx="3500437" cy="3284538"/>
            <a:chOff x="-55440" y="0"/>
            <a:chExt cx="7771881" cy="7523163"/>
          </a:xfrm>
        </p:grpSpPr>
        <p:sp>
          <p:nvSpPr>
            <p:cNvPr id="6" name="AutoShape 6"/>
            <p:cNvSpPr>
              <a:spLocks/>
            </p:cNvSpPr>
            <p:nvPr/>
          </p:nvSpPr>
          <p:spPr bwMode="auto">
            <a:xfrm>
              <a:off x="3856936" y="0"/>
              <a:ext cx="3115802" cy="2341670"/>
            </a:xfrm>
            <a:custGeom>
              <a:avLst/>
              <a:gdLst>
                <a:gd name="T0" fmla="*/ 224863536 w 21600"/>
                <a:gd name="T1" fmla="*/ 126925235 h 21600"/>
                <a:gd name="T2" fmla="*/ 224863536 w 21600"/>
                <a:gd name="T3" fmla="*/ 126925235 h 21600"/>
                <a:gd name="T4" fmla="*/ 224863536 w 21600"/>
                <a:gd name="T5" fmla="*/ 126925235 h 21600"/>
                <a:gd name="T6" fmla="*/ 224863536 w 21600"/>
                <a:gd name="T7" fmla="*/ 126925235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6" y="0"/>
                  </a:moveTo>
                  <a:lnTo>
                    <a:pt x="0" y="10"/>
                  </a:lnTo>
                  <a:lnTo>
                    <a:pt x="181" y="11854"/>
                  </a:lnTo>
                  <a:lnTo>
                    <a:pt x="14811" y="21599"/>
                  </a:lnTo>
                  <a:lnTo>
                    <a:pt x="21599" y="13892"/>
                  </a:lnTo>
                  <a:lnTo>
                    <a:pt x="16" y="0"/>
                  </a:lnTo>
                  <a:close/>
                </a:path>
              </a:pathLst>
            </a:custGeom>
            <a:solidFill>
              <a:srgbClr val="5A1B58">
                <a:alpha val="41176"/>
              </a:srgbClr>
            </a:solidFill>
            <a:ln w="12700" cap="flat" cmpd="sng">
              <a:noFill/>
              <a:prstDash val="solid"/>
              <a:miter lim="0"/>
              <a:headEnd/>
              <a:tailEnd/>
            </a:ln>
            <a:effectLst/>
          </p:spPr>
          <p:txBody>
            <a:bodyPr lIns="0" tIns="0" rIns="0" bIns="0" anchor="ctr"/>
            <a:lstStyle/>
            <a:p>
              <a:endParaRPr lang="zh-CN" altLang="en-US"/>
            </a:p>
          </p:txBody>
        </p:sp>
        <p:sp>
          <p:nvSpPr>
            <p:cNvPr id="7" name="AutoShape 7"/>
            <p:cNvSpPr>
              <a:spLocks/>
            </p:cNvSpPr>
            <p:nvPr/>
          </p:nvSpPr>
          <p:spPr bwMode="auto">
            <a:xfrm>
              <a:off x="5992882" y="1505360"/>
              <a:ext cx="1720036" cy="3316154"/>
            </a:xfrm>
            <a:custGeom>
              <a:avLst/>
              <a:gdLst>
                <a:gd name="T0" fmla="*/ 68450027 w 21600"/>
                <a:gd name="T1" fmla="*/ 254689532 h 21600"/>
                <a:gd name="T2" fmla="*/ 68450027 w 21600"/>
                <a:gd name="T3" fmla="*/ 254689532 h 21600"/>
                <a:gd name="T4" fmla="*/ 68450027 w 21600"/>
                <a:gd name="T5" fmla="*/ 254689532 h 21600"/>
                <a:gd name="T6" fmla="*/ 68450027 w 21600"/>
                <a:gd name="T7" fmla="*/ 254689532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2159" y="0"/>
                  </a:moveTo>
                  <a:lnTo>
                    <a:pt x="0" y="5438"/>
                  </a:lnTo>
                  <a:lnTo>
                    <a:pt x="6423" y="20020"/>
                  </a:lnTo>
                  <a:lnTo>
                    <a:pt x="6234" y="20144"/>
                  </a:lnTo>
                  <a:lnTo>
                    <a:pt x="21600" y="21599"/>
                  </a:lnTo>
                  <a:lnTo>
                    <a:pt x="12159" y="0"/>
                  </a:lnTo>
                  <a:close/>
                </a:path>
              </a:pathLst>
            </a:custGeom>
            <a:solidFill>
              <a:srgbClr val="5A1B58">
                <a:alpha val="47058"/>
              </a:srgbClr>
            </a:solidFill>
            <a:ln w="12700" cap="flat" cmpd="sng">
              <a:noFill/>
              <a:prstDash val="solid"/>
              <a:miter lim="0"/>
              <a:headEnd/>
              <a:tailEnd/>
            </a:ln>
            <a:effectLst/>
          </p:spPr>
          <p:txBody>
            <a:bodyPr lIns="0" tIns="0" rIns="0" bIns="0" anchor="ctr"/>
            <a:lstStyle/>
            <a:p>
              <a:endParaRPr lang="zh-CN" altLang="en-US"/>
            </a:p>
          </p:txBody>
        </p:sp>
        <p:sp>
          <p:nvSpPr>
            <p:cNvPr id="8" name="AutoShape 8"/>
            <p:cNvSpPr>
              <a:spLocks/>
            </p:cNvSpPr>
            <p:nvPr/>
          </p:nvSpPr>
          <p:spPr bwMode="auto">
            <a:xfrm>
              <a:off x="5048272" y="4599711"/>
              <a:ext cx="2668169" cy="2923452"/>
            </a:xfrm>
            <a:custGeom>
              <a:avLst/>
              <a:gdLst>
                <a:gd name="T0" fmla="*/ 164713978 w 21600"/>
                <a:gd name="T1" fmla="*/ 197886300 h 21600"/>
                <a:gd name="T2" fmla="*/ 164713978 w 21600"/>
                <a:gd name="T3" fmla="*/ 197886300 h 21600"/>
                <a:gd name="T4" fmla="*/ 164713978 w 21600"/>
                <a:gd name="T5" fmla="*/ 197886300 h 21600"/>
                <a:gd name="T6" fmla="*/ 164713978 w 21600"/>
                <a:gd name="T7" fmla="*/ 19788630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1664" y="0"/>
                  </a:moveTo>
                  <a:lnTo>
                    <a:pt x="0" y="13332"/>
                  </a:lnTo>
                  <a:lnTo>
                    <a:pt x="4256" y="21599"/>
                  </a:lnTo>
                  <a:lnTo>
                    <a:pt x="21599" y="1770"/>
                  </a:lnTo>
                  <a:lnTo>
                    <a:pt x="21571" y="1650"/>
                  </a:lnTo>
                  <a:lnTo>
                    <a:pt x="11664" y="0"/>
                  </a:lnTo>
                  <a:close/>
                </a:path>
              </a:pathLst>
            </a:custGeom>
            <a:solidFill>
              <a:srgbClr val="5A1B58">
                <a:alpha val="36862"/>
              </a:srgbClr>
            </a:solidFill>
            <a:ln w="12700" cap="flat" cmpd="sng">
              <a:noFill/>
              <a:prstDash val="solid"/>
              <a:miter lim="0"/>
              <a:headEnd/>
              <a:tailEnd/>
            </a:ln>
            <a:effectLst/>
          </p:spPr>
          <p:txBody>
            <a:bodyPr lIns="0" tIns="0" rIns="0" bIns="0" anchor="ctr"/>
            <a:lstStyle/>
            <a:p>
              <a:endParaRPr lang="zh-CN" altLang="en-US"/>
            </a:p>
          </p:txBody>
        </p:sp>
        <p:sp>
          <p:nvSpPr>
            <p:cNvPr id="9" name="AutoShape 9"/>
            <p:cNvSpPr>
              <a:spLocks/>
            </p:cNvSpPr>
            <p:nvPr/>
          </p:nvSpPr>
          <p:spPr bwMode="auto">
            <a:xfrm>
              <a:off x="2087555" y="6417778"/>
              <a:ext cx="3485891" cy="1094475"/>
            </a:xfrm>
            <a:custGeom>
              <a:avLst/>
              <a:gdLst>
                <a:gd name="T0" fmla="*/ 278087439 w 21600"/>
                <a:gd name="T1" fmla="*/ 28354706 h 21600"/>
                <a:gd name="T2" fmla="*/ 278087439 w 21600"/>
                <a:gd name="T3" fmla="*/ 28354706 h 21600"/>
                <a:gd name="T4" fmla="*/ 278087439 w 21600"/>
                <a:gd name="T5" fmla="*/ 28354706 h 21600"/>
                <a:gd name="T6" fmla="*/ 278087439 w 21600"/>
                <a:gd name="T7" fmla="*/ 28354706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8306" y="0"/>
                  </a:moveTo>
                  <a:lnTo>
                    <a:pt x="18276" y="122"/>
                  </a:lnTo>
                  <a:lnTo>
                    <a:pt x="3798" y="122"/>
                  </a:lnTo>
                  <a:lnTo>
                    <a:pt x="0" y="21316"/>
                  </a:lnTo>
                  <a:lnTo>
                    <a:pt x="74" y="21600"/>
                  </a:lnTo>
                  <a:lnTo>
                    <a:pt x="21597" y="21600"/>
                  </a:lnTo>
                  <a:lnTo>
                    <a:pt x="21600" y="21592"/>
                  </a:lnTo>
                  <a:lnTo>
                    <a:pt x="18306" y="0"/>
                  </a:lnTo>
                  <a:close/>
                </a:path>
              </a:pathLst>
            </a:custGeom>
            <a:solidFill>
              <a:srgbClr val="5A1B58">
                <a:alpha val="50980"/>
              </a:srgbClr>
            </a:solidFill>
            <a:ln w="12700" cap="flat" cmpd="sng">
              <a:noFill/>
              <a:prstDash val="solid"/>
              <a:miter lim="0"/>
              <a:headEnd/>
              <a:tailEnd/>
            </a:ln>
            <a:effectLst/>
          </p:spPr>
          <p:txBody>
            <a:bodyPr lIns="0" tIns="0" rIns="0" bIns="0" anchor="ctr"/>
            <a:lstStyle/>
            <a:p>
              <a:endParaRPr lang="zh-CN" altLang="en-US"/>
            </a:p>
          </p:txBody>
        </p:sp>
        <p:sp>
          <p:nvSpPr>
            <p:cNvPr id="10" name="AutoShape 10"/>
            <p:cNvSpPr>
              <a:spLocks/>
            </p:cNvSpPr>
            <p:nvPr/>
          </p:nvSpPr>
          <p:spPr bwMode="auto">
            <a:xfrm>
              <a:off x="-55440" y="4599711"/>
              <a:ext cx="2763336" cy="2912542"/>
            </a:xfrm>
            <a:custGeom>
              <a:avLst/>
              <a:gdLst>
                <a:gd name="T0" fmla="*/ 174955118 w 21600"/>
                <a:gd name="T1" fmla="*/ 196291577 h 21600"/>
                <a:gd name="T2" fmla="*/ 174955118 w 21600"/>
                <a:gd name="T3" fmla="*/ 196291577 h 21600"/>
                <a:gd name="T4" fmla="*/ 174955118 w 21600"/>
                <a:gd name="T5" fmla="*/ 196291577 h 21600"/>
                <a:gd name="T6" fmla="*/ 174955118 w 21600"/>
                <a:gd name="T7" fmla="*/ 196291577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9941" y="0"/>
                  </a:moveTo>
                  <a:lnTo>
                    <a:pt x="3" y="1781"/>
                  </a:lnTo>
                  <a:lnTo>
                    <a:pt x="0" y="1790"/>
                  </a:lnTo>
                  <a:lnTo>
                    <a:pt x="16814" y="21599"/>
                  </a:lnTo>
                  <a:lnTo>
                    <a:pt x="21600" y="13449"/>
                  </a:lnTo>
                  <a:lnTo>
                    <a:pt x="21358" y="13449"/>
                  </a:lnTo>
                  <a:lnTo>
                    <a:pt x="9941" y="0"/>
                  </a:lnTo>
                  <a:close/>
                </a:path>
              </a:pathLst>
            </a:custGeom>
            <a:solidFill>
              <a:srgbClr val="5A1B58">
                <a:alpha val="41960"/>
              </a:srgbClr>
            </a:solidFill>
            <a:ln w="12700" cap="flat" cmpd="sng">
              <a:noFill/>
              <a:prstDash val="solid"/>
              <a:miter lim="0"/>
              <a:headEnd/>
              <a:tailEnd/>
            </a:ln>
            <a:effectLst/>
          </p:spPr>
          <p:txBody>
            <a:bodyPr lIns="0" tIns="0" rIns="0" bIns="0" anchor="ctr"/>
            <a:lstStyle/>
            <a:p>
              <a:endParaRPr lang="zh-CN" altLang="en-US"/>
            </a:p>
          </p:txBody>
        </p:sp>
        <p:sp>
          <p:nvSpPr>
            <p:cNvPr id="11" name="AutoShape 11"/>
            <p:cNvSpPr>
              <a:spLocks/>
            </p:cNvSpPr>
            <p:nvPr/>
          </p:nvSpPr>
          <p:spPr bwMode="auto">
            <a:xfrm>
              <a:off x="955" y="1476271"/>
              <a:ext cx="1776430" cy="3359788"/>
            </a:xfrm>
            <a:custGeom>
              <a:avLst/>
              <a:gdLst>
                <a:gd name="T0" fmla="*/ 73044252 w 21600"/>
                <a:gd name="T1" fmla="*/ 261250738 h 21600"/>
                <a:gd name="T2" fmla="*/ 73044252 w 21600"/>
                <a:gd name="T3" fmla="*/ 261250738 h 21600"/>
                <a:gd name="T4" fmla="*/ 73044252 w 21600"/>
                <a:gd name="T5" fmla="*/ 261250738 h 21600"/>
                <a:gd name="T6" fmla="*/ 73044252 w 21600"/>
                <a:gd name="T7" fmla="*/ 261250738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9445" y="0"/>
                  </a:moveTo>
                  <a:lnTo>
                    <a:pt x="0" y="21600"/>
                  </a:lnTo>
                  <a:lnTo>
                    <a:pt x="15312" y="20056"/>
                  </a:lnTo>
                  <a:lnTo>
                    <a:pt x="15143" y="19943"/>
                  </a:lnTo>
                  <a:lnTo>
                    <a:pt x="21484" y="5269"/>
                  </a:lnTo>
                  <a:lnTo>
                    <a:pt x="21599" y="5238"/>
                  </a:lnTo>
                  <a:lnTo>
                    <a:pt x="9445" y="0"/>
                  </a:lnTo>
                  <a:close/>
                </a:path>
              </a:pathLst>
            </a:custGeom>
            <a:solidFill>
              <a:srgbClr val="5A1B58">
                <a:alpha val="38823"/>
              </a:srgbClr>
            </a:solidFill>
            <a:ln w="12700" cap="flat" cmpd="sng">
              <a:noFill/>
              <a:prstDash val="solid"/>
              <a:miter lim="0"/>
              <a:headEnd/>
              <a:tailEnd/>
            </a:ln>
            <a:effectLst/>
          </p:spPr>
          <p:txBody>
            <a:bodyPr lIns="0" tIns="0" rIns="0" bIns="0" anchor="ctr"/>
            <a:lstStyle/>
            <a:p>
              <a:endParaRPr lang="zh-CN" altLang="en-US"/>
            </a:p>
          </p:txBody>
        </p:sp>
        <p:sp>
          <p:nvSpPr>
            <p:cNvPr id="12" name="AutoShape 12"/>
            <p:cNvSpPr>
              <a:spLocks/>
            </p:cNvSpPr>
            <p:nvPr/>
          </p:nvSpPr>
          <p:spPr bwMode="auto">
            <a:xfrm>
              <a:off x="769331" y="0"/>
              <a:ext cx="3122851" cy="2294402"/>
            </a:xfrm>
            <a:custGeom>
              <a:avLst/>
              <a:gdLst>
                <a:gd name="T0" fmla="*/ 225716634 w 21600"/>
                <a:gd name="T1" fmla="*/ 121749362 h 21600"/>
                <a:gd name="T2" fmla="*/ 225716634 w 21600"/>
                <a:gd name="T3" fmla="*/ 121749362 h 21600"/>
                <a:gd name="T4" fmla="*/ 225716634 w 21600"/>
                <a:gd name="T5" fmla="*/ 121749362 h 21600"/>
                <a:gd name="T6" fmla="*/ 225716634 w 21600"/>
                <a:gd name="T7" fmla="*/ 121749362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1341" y="0"/>
                  </a:moveTo>
                  <a:lnTo>
                    <a:pt x="0" y="13938"/>
                  </a:lnTo>
                  <a:lnTo>
                    <a:pt x="6966" y="21599"/>
                  </a:lnTo>
                  <a:lnTo>
                    <a:pt x="21599" y="12067"/>
                  </a:lnTo>
                  <a:lnTo>
                    <a:pt x="21523" y="12033"/>
                  </a:lnTo>
                  <a:lnTo>
                    <a:pt x="21341" y="0"/>
                  </a:lnTo>
                  <a:close/>
                </a:path>
              </a:pathLst>
            </a:custGeom>
            <a:solidFill>
              <a:srgbClr val="5A1B58">
                <a:alpha val="45882"/>
              </a:srgbClr>
            </a:solidFill>
            <a:ln w="12700" cap="flat" cmpd="sng">
              <a:noFill/>
              <a:prstDash val="solid"/>
              <a:miter lim="0"/>
              <a:headEnd/>
              <a:tailEnd/>
            </a:ln>
            <a:effectLst/>
          </p:spPr>
          <p:txBody>
            <a:bodyPr lIns="0" tIns="0" rIns="0" bIns="0" anchor="ctr"/>
            <a:lstStyle/>
            <a:p>
              <a:endParaRPr lang="zh-CN" altLang="en-US"/>
            </a:p>
          </p:txBody>
        </p:sp>
      </p:grpSp>
      <p:sp>
        <p:nvSpPr>
          <p:cNvPr id="43011" name="文本框 2"/>
          <p:cNvSpPr txBox="1">
            <a:spLocks noChangeArrowheads="1"/>
          </p:cNvSpPr>
          <p:nvPr/>
        </p:nvSpPr>
        <p:spPr bwMode="auto">
          <a:xfrm>
            <a:off x="719138" y="1839913"/>
            <a:ext cx="3105150" cy="733425"/>
          </a:xfrm>
          <a:prstGeom prst="rect">
            <a:avLst/>
          </a:prstGeom>
          <a:noFill/>
          <a:ln w="9525">
            <a:noFill/>
            <a:miter lim="800000"/>
            <a:headEnd/>
            <a:tailEnd/>
          </a:ln>
        </p:spPr>
        <p:txBody>
          <a:bodyPr>
            <a:spAutoFit/>
          </a:bodyPr>
          <a:lstStyle/>
          <a:p>
            <a:pPr algn="just">
              <a:lnSpc>
                <a:spcPts val="2500"/>
              </a:lnSpc>
            </a:pPr>
            <a:r>
              <a:rPr lang="zh-CN" altLang="en-US">
                <a:latin typeface="微软雅黑" pitchFamily="34" charset="-122"/>
                <a:ea typeface="微软雅黑" pitchFamily="34" charset="-122"/>
              </a:rPr>
              <a:t>实现了政治制度与法制的有效结合。</a:t>
            </a:r>
            <a:endParaRPr kumimoji="1" lang="zh-CN" altLang="en-US">
              <a:latin typeface="微软雅黑" pitchFamily="34" charset="-122"/>
              <a:ea typeface="微软雅黑" pitchFamily="34" charset="-122"/>
            </a:endParaRPr>
          </a:p>
        </p:txBody>
      </p:sp>
      <p:sp>
        <p:nvSpPr>
          <p:cNvPr id="14" name="AutoShape 38"/>
          <p:cNvSpPr>
            <a:spLocks/>
          </p:cNvSpPr>
          <p:nvPr/>
        </p:nvSpPr>
        <p:spPr bwMode="auto">
          <a:xfrm>
            <a:off x="4032250" y="2063750"/>
            <a:ext cx="215900" cy="2159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3" y="20639"/>
                  <a:pt x="2881" y="16796"/>
                </a:cubicBezTo>
                <a:cubicBezTo>
                  <a:pt x="-961" y="12953"/>
                  <a:pt x="-961" y="6724"/>
                  <a:pt x="2881" y="2881"/>
                </a:cubicBezTo>
                <a:cubicBezTo>
                  <a:pt x="6723" y="-961"/>
                  <a:pt x="12953" y="-961"/>
                  <a:pt x="16796" y="2881"/>
                </a:cubicBezTo>
              </a:path>
            </a:pathLst>
          </a:custGeom>
          <a:solidFill>
            <a:srgbClr val="5A1B58"/>
          </a:solidFill>
          <a:ln w="25400" cap="flat" cmpd="sng">
            <a:solidFill>
              <a:srgbClr val="000000">
                <a:alpha val="0"/>
              </a:srgbClr>
            </a:solidFill>
            <a:prstDash val="solid"/>
            <a:miter lim="0"/>
            <a:headEnd/>
            <a:tailEnd/>
          </a:ln>
          <a:effectLst/>
          <a:extLst/>
        </p:spPr>
        <p:txBody>
          <a:bodyPr lIns="0" tIns="0" rIns="0" bIns="0" anchor="ctr"/>
          <a:lstStyle/>
          <a:p>
            <a:pPr algn="r" defTabSz="292061">
              <a:lnSpc>
                <a:spcPct val="120000"/>
              </a:lnSpc>
              <a:defRPr/>
            </a:pPr>
            <a:endParaRPr lang="es-ES" sz="2000">
              <a:solidFill>
                <a:schemeClr val="bg1">
                  <a:lumMod val="65000"/>
                </a:schemeClr>
              </a:solidFill>
              <a:effectLst>
                <a:outerShdw blurRad="38100" dist="38100" dir="2700000" algn="tl">
                  <a:srgbClr val="000000"/>
                </a:outerShdw>
              </a:effectLst>
              <a:ea typeface="微软雅黑" panose="020B0503020204020204" pitchFamily="34" charset="-122"/>
              <a:cs typeface="Gill Sans" charset="0"/>
              <a:sym typeface="Arial" panose="020B0604020202020204" pitchFamily="34" charset="0"/>
            </a:endParaRPr>
          </a:p>
        </p:txBody>
      </p:sp>
      <p:sp>
        <p:nvSpPr>
          <p:cNvPr id="15" name="AutoShape 38"/>
          <p:cNvSpPr>
            <a:spLocks/>
          </p:cNvSpPr>
          <p:nvPr/>
        </p:nvSpPr>
        <p:spPr bwMode="auto">
          <a:xfrm>
            <a:off x="4032250" y="3141663"/>
            <a:ext cx="215900" cy="2159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3" y="20639"/>
                  <a:pt x="2881" y="16796"/>
                </a:cubicBezTo>
                <a:cubicBezTo>
                  <a:pt x="-961" y="12953"/>
                  <a:pt x="-961" y="6724"/>
                  <a:pt x="2881" y="2881"/>
                </a:cubicBezTo>
                <a:cubicBezTo>
                  <a:pt x="6723" y="-961"/>
                  <a:pt x="12953" y="-961"/>
                  <a:pt x="16796" y="2881"/>
                </a:cubicBezTo>
              </a:path>
            </a:pathLst>
          </a:custGeom>
          <a:solidFill>
            <a:srgbClr val="5A1B58"/>
          </a:solidFill>
          <a:ln w="25400" cap="flat" cmpd="sng">
            <a:solidFill>
              <a:srgbClr val="000000">
                <a:alpha val="0"/>
              </a:srgbClr>
            </a:solidFill>
            <a:prstDash val="solid"/>
            <a:miter lim="0"/>
            <a:headEnd/>
            <a:tailEnd/>
          </a:ln>
          <a:effectLst/>
          <a:extLst/>
        </p:spPr>
        <p:txBody>
          <a:bodyPr lIns="0" tIns="0" rIns="0" bIns="0" anchor="ctr"/>
          <a:lstStyle/>
          <a:p>
            <a:pPr algn="r" defTabSz="292061">
              <a:lnSpc>
                <a:spcPct val="120000"/>
              </a:lnSpc>
              <a:defRPr/>
            </a:pPr>
            <a:endParaRPr lang="es-ES" sz="2000">
              <a:solidFill>
                <a:schemeClr val="bg1">
                  <a:lumMod val="65000"/>
                </a:schemeClr>
              </a:solidFill>
              <a:effectLst>
                <a:outerShdw blurRad="38100" dist="38100" dir="2700000" algn="tl">
                  <a:srgbClr val="000000"/>
                </a:outerShdw>
              </a:effectLst>
              <a:ea typeface="微软雅黑" panose="020B0503020204020204" pitchFamily="34" charset="-122"/>
              <a:cs typeface="Gill Sans" charset="0"/>
              <a:sym typeface="Arial" panose="020B0604020202020204" pitchFamily="34" charset="0"/>
            </a:endParaRPr>
          </a:p>
        </p:txBody>
      </p:sp>
      <p:sp>
        <p:nvSpPr>
          <p:cNvPr id="16" name="AutoShape 38"/>
          <p:cNvSpPr>
            <a:spLocks/>
          </p:cNvSpPr>
          <p:nvPr/>
        </p:nvSpPr>
        <p:spPr bwMode="auto">
          <a:xfrm>
            <a:off x="4032250" y="4337050"/>
            <a:ext cx="215900" cy="2159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3" y="20639"/>
                  <a:pt x="2881" y="16796"/>
                </a:cubicBezTo>
                <a:cubicBezTo>
                  <a:pt x="-961" y="12953"/>
                  <a:pt x="-961" y="6724"/>
                  <a:pt x="2881" y="2881"/>
                </a:cubicBezTo>
                <a:cubicBezTo>
                  <a:pt x="6723" y="-961"/>
                  <a:pt x="12953" y="-961"/>
                  <a:pt x="16796" y="2881"/>
                </a:cubicBezTo>
              </a:path>
            </a:pathLst>
          </a:custGeom>
          <a:solidFill>
            <a:srgbClr val="5A1B58"/>
          </a:solidFill>
          <a:ln w="25400" cap="flat" cmpd="sng">
            <a:solidFill>
              <a:srgbClr val="000000">
                <a:alpha val="0"/>
              </a:srgbClr>
            </a:solidFill>
            <a:prstDash val="solid"/>
            <a:miter lim="0"/>
            <a:headEnd/>
            <a:tailEnd/>
          </a:ln>
          <a:effectLst/>
          <a:extLst/>
        </p:spPr>
        <p:txBody>
          <a:bodyPr lIns="0" tIns="0" rIns="0" bIns="0" anchor="ctr"/>
          <a:lstStyle/>
          <a:p>
            <a:pPr algn="r" defTabSz="292061">
              <a:lnSpc>
                <a:spcPct val="120000"/>
              </a:lnSpc>
              <a:defRPr/>
            </a:pPr>
            <a:endParaRPr lang="es-ES" sz="2000">
              <a:solidFill>
                <a:schemeClr val="bg1">
                  <a:lumMod val="65000"/>
                </a:schemeClr>
              </a:solidFill>
              <a:effectLst>
                <a:outerShdw blurRad="38100" dist="38100" dir="2700000" algn="tl">
                  <a:srgbClr val="000000"/>
                </a:outerShdw>
              </a:effectLst>
              <a:ea typeface="微软雅黑" panose="020B0503020204020204" pitchFamily="34" charset="-122"/>
              <a:cs typeface="Gill Sans" charset="0"/>
              <a:sym typeface="Arial" panose="020B0604020202020204" pitchFamily="34" charset="0"/>
            </a:endParaRPr>
          </a:p>
        </p:txBody>
      </p:sp>
      <p:sp>
        <p:nvSpPr>
          <p:cNvPr id="17" name="AutoShape 38"/>
          <p:cNvSpPr>
            <a:spLocks/>
          </p:cNvSpPr>
          <p:nvPr/>
        </p:nvSpPr>
        <p:spPr bwMode="auto">
          <a:xfrm>
            <a:off x="8034338" y="1979613"/>
            <a:ext cx="215900" cy="2159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3" y="20639"/>
                  <a:pt x="2881" y="16796"/>
                </a:cubicBezTo>
                <a:cubicBezTo>
                  <a:pt x="-961" y="12953"/>
                  <a:pt x="-961" y="6724"/>
                  <a:pt x="2881" y="2881"/>
                </a:cubicBezTo>
                <a:cubicBezTo>
                  <a:pt x="6723" y="-961"/>
                  <a:pt x="12953" y="-961"/>
                  <a:pt x="16796" y="2881"/>
                </a:cubicBezTo>
              </a:path>
            </a:pathLst>
          </a:custGeom>
          <a:solidFill>
            <a:srgbClr val="5A1B58"/>
          </a:solidFill>
          <a:ln w="25400" cap="flat" cmpd="sng">
            <a:solidFill>
              <a:srgbClr val="000000">
                <a:alpha val="0"/>
              </a:srgbClr>
            </a:solidFill>
            <a:prstDash val="solid"/>
            <a:miter lim="0"/>
            <a:headEnd/>
            <a:tailEnd/>
          </a:ln>
          <a:effectLst/>
          <a:extLst/>
        </p:spPr>
        <p:txBody>
          <a:bodyPr lIns="0" tIns="0" rIns="0" bIns="0" anchor="ctr"/>
          <a:lstStyle/>
          <a:p>
            <a:pPr algn="r" defTabSz="292061">
              <a:lnSpc>
                <a:spcPct val="120000"/>
              </a:lnSpc>
              <a:defRPr/>
            </a:pPr>
            <a:endParaRPr lang="es-ES" sz="2000">
              <a:solidFill>
                <a:schemeClr val="bg1">
                  <a:lumMod val="65000"/>
                </a:schemeClr>
              </a:solidFill>
              <a:effectLst>
                <a:outerShdw blurRad="38100" dist="38100" dir="2700000" algn="tl">
                  <a:srgbClr val="000000"/>
                </a:outerShdw>
              </a:effectLst>
              <a:ea typeface="微软雅黑" panose="020B0503020204020204" pitchFamily="34" charset="-122"/>
              <a:cs typeface="Gill Sans" charset="0"/>
              <a:sym typeface="Arial" panose="020B0604020202020204" pitchFamily="34" charset="0"/>
            </a:endParaRPr>
          </a:p>
        </p:txBody>
      </p:sp>
      <p:sp>
        <p:nvSpPr>
          <p:cNvPr id="18" name="AutoShape 38"/>
          <p:cNvSpPr>
            <a:spLocks/>
          </p:cNvSpPr>
          <p:nvPr/>
        </p:nvSpPr>
        <p:spPr bwMode="auto">
          <a:xfrm>
            <a:off x="8040688" y="3140075"/>
            <a:ext cx="215900" cy="2159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3" y="20639"/>
                  <a:pt x="2881" y="16796"/>
                </a:cubicBezTo>
                <a:cubicBezTo>
                  <a:pt x="-961" y="12953"/>
                  <a:pt x="-961" y="6724"/>
                  <a:pt x="2881" y="2881"/>
                </a:cubicBezTo>
                <a:cubicBezTo>
                  <a:pt x="6723" y="-961"/>
                  <a:pt x="12953" y="-961"/>
                  <a:pt x="16796" y="2881"/>
                </a:cubicBezTo>
              </a:path>
            </a:pathLst>
          </a:custGeom>
          <a:solidFill>
            <a:srgbClr val="5A1B58"/>
          </a:solidFill>
          <a:ln w="25400" cap="flat" cmpd="sng">
            <a:solidFill>
              <a:srgbClr val="000000">
                <a:alpha val="0"/>
              </a:srgbClr>
            </a:solidFill>
            <a:prstDash val="solid"/>
            <a:miter lim="0"/>
            <a:headEnd/>
            <a:tailEnd/>
          </a:ln>
          <a:effectLst/>
          <a:extLst/>
        </p:spPr>
        <p:txBody>
          <a:bodyPr lIns="0" tIns="0" rIns="0" bIns="0" anchor="ctr"/>
          <a:lstStyle/>
          <a:p>
            <a:pPr algn="r" defTabSz="292061">
              <a:lnSpc>
                <a:spcPct val="120000"/>
              </a:lnSpc>
              <a:defRPr/>
            </a:pPr>
            <a:endParaRPr lang="es-ES" sz="2000">
              <a:solidFill>
                <a:schemeClr val="bg1">
                  <a:lumMod val="65000"/>
                </a:schemeClr>
              </a:solidFill>
              <a:effectLst>
                <a:outerShdw blurRad="38100" dist="38100" dir="2700000" algn="tl">
                  <a:srgbClr val="000000"/>
                </a:outerShdw>
              </a:effectLst>
              <a:ea typeface="微软雅黑" panose="020B0503020204020204" pitchFamily="34" charset="-122"/>
              <a:cs typeface="Gill Sans" charset="0"/>
              <a:sym typeface="Arial" panose="020B0604020202020204" pitchFamily="34" charset="0"/>
            </a:endParaRPr>
          </a:p>
        </p:txBody>
      </p:sp>
      <p:sp>
        <p:nvSpPr>
          <p:cNvPr id="19" name="AutoShape 38"/>
          <p:cNvSpPr>
            <a:spLocks/>
          </p:cNvSpPr>
          <p:nvPr/>
        </p:nvSpPr>
        <p:spPr bwMode="auto">
          <a:xfrm>
            <a:off x="8040688" y="4337050"/>
            <a:ext cx="215900" cy="2159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3" y="20639"/>
                  <a:pt x="2881" y="16796"/>
                </a:cubicBezTo>
                <a:cubicBezTo>
                  <a:pt x="-961" y="12953"/>
                  <a:pt x="-961" y="6724"/>
                  <a:pt x="2881" y="2881"/>
                </a:cubicBezTo>
                <a:cubicBezTo>
                  <a:pt x="6723" y="-961"/>
                  <a:pt x="12953" y="-961"/>
                  <a:pt x="16796" y="2881"/>
                </a:cubicBezTo>
              </a:path>
            </a:pathLst>
          </a:custGeom>
          <a:solidFill>
            <a:srgbClr val="5A1B58"/>
          </a:solidFill>
          <a:ln w="25400" cap="flat" cmpd="sng">
            <a:solidFill>
              <a:srgbClr val="000000">
                <a:alpha val="0"/>
              </a:srgbClr>
            </a:solidFill>
            <a:prstDash val="solid"/>
            <a:miter lim="0"/>
            <a:headEnd/>
            <a:tailEnd/>
          </a:ln>
          <a:effectLst/>
          <a:extLst/>
        </p:spPr>
        <p:txBody>
          <a:bodyPr lIns="0" tIns="0" rIns="0" bIns="0" anchor="ctr"/>
          <a:lstStyle/>
          <a:p>
            <a:pPr algn="r" defTabSz="292061">
              <a:lnSpc>
                <a:spcPct val="120000"/>
              </a:lnSpc>
              <a:defRPr/>
            </a:pPr>
            <a:endParaRPr lang="es-ES" sz="2000">
              <a:solidFill>
                <a:schemeClr val="bg1">
                  <a:lumMod val="65000"/>
                </a:schemeClr>
              </a:solidFill>
              <a:effectLst>
                <a:outerShdw blurRad="38100" dist="38100" dir="2700000" algn="tl">
                  <a:srgbClr val="000000"/>
                </a:outerShdw>
              </a:effectLst>
              <a:ea typeface="微软雅黑" panose="020B0503020204020204" pitchFamily="34" charset="-122"/>
              <a:cs typeface="Gill Sans" charset="0"/>
              <a:sym typeface="Arial" panose="020B0604020202020204" pitchFamily="34" charset="0"/>
            </a:endParaRPr>
          </a:p>
        </p:txBody>
      </p:sp>
      <p:sp>
        <p:nvSpPr>
          <p:cNvPr id="43018" name="文本框 12"/>
          <p:cNvSpPr txBox="1">
            <a:spLocks noChangeArrowheads="1"/>
          </p:cNvSpPr>
          <p:nvPr/>
        </p:nvSpPr>
        <p:spPr bwMode="auto">
          <a:xfrm>
            <a:off x="663575" y="2989263"/>
            <a:ext cx="3081338" cy="733425"/>
          </a:xfrm>
          <a:prstGeom prst="rect">
            <a:avLst/>
          </a:prstGeom>
          <a:noFill/>
          <a:ln w="9525">
            <a:noFill/>
            <a:miter lim="800000"/>
            <a:headEnd/>
            <a:tailEnd/>
          </a:ln>
        </p:spPr>
        <p:txBody>
          <a:bodyPr>
            <a:spAutoFit/>
          </a:bodyPr>
          <a:lstStyle/>
          <a:p>
            <a:pPr algn="just">
              <a:lnSpc>
                <a:spcPts val="2500"/>
              </a:lnSpc>
            </a:pPr>
            <a:r>
              <a:rPr lang="zh-CN" altLang="en-US">
                <a:latin typeface="微软雅黑" pitchFamily="34" charset="-122"/>
                <a:ea typeface="微软雅黑" pitchFamily="34" charset="-122"/>
              </a:rPr>
              <a:t>国家管理经济和社会的职能增强。</a:t>
            </a:r>
          </a:p>
        </p:txBody>
      </p:sp>
      <p:sp>
        <p:nvSpPr>
          <p:cNvPr id="43019" name="文本框 19"/>
          <p:cNvSpPr txBox="1">
            <a:spLocks noChangeArrowheads="1"/>
          </p:cNvSpPr>
          <p:nvPr/>
        </p:nvSpPr>
        <p:spPr bwMode="auto">
          <a:xfrm>
            <a:off x="687388" y="4140200"/>
            <a:ext cx="3168650" cy="1054100"/>
          </a:xfrm>
          <a:prstGeom prst="rect">
            <a:avLst/>
          </a:prstGeom>
          <a:noFill/>
          <a:ln w="9525">
            <a:noFill/>
            <a:miter lim="800000"/>
            <a:headEnd/>
            <a:tailEnd/>
          </a:ln>
        </p:spPr>
        <p:txBody>
          <a:bodyPr>
            <a:spAutoFit/>
          </a:bodyPr>
          <a:lstStyle/>
          <a:p>
            <a:pPr algn="just">
              <a:lnSpc>
                <a:spcPts val="2500"/>
              </a:lnSpc>
            </a:pPr>
            <a:r>
              <a:rPr lang="zh-CN" altLang="en-US">
                <a:latin typeface="微软雅黑" pitchFamily="34" charset="-122"/>
                <a:ea typeface="微软雅黑" pitchFamily="34" charset="-122"/>
              </a:rPr>
              <a:t>资产阶级的民主形式进一步扩大，公民权利的内涵与外延又有新的拓展。</a:t>
            </a:r>
            <a:endParaRPr kumimoji="1" lang="zh-CN" altLang="en-US">
              <a:latin typeface="微软雅黑" pitchFamily="34" charset="-122"/>
              <a:ea typeface="微软雅黑" pitchFamily="34" charset="-122"/>
            </a:endParaRPr>
          </a:p>
        </p:txBody>
      </p:sp>
      <p:sp>
        <p:nvSpPr>
          <p:cNvPr id="43020" name="文本框 20"/>
          <p:cNvSpPr txBox="1">
            <a:spLocks noChangeArrowheads="1"/>
          </p:cNvSpPr>
          <p:nvPr/>
        </p:nvSpPr>
        <p:spPr bwMode="auto">
          <a:xfrm>
            <a:off x="8483600" y="1836738"/>
            <a:ext cx="3228975" cy="1054100"/>
          </a:xfrm>
          <a:prstGeom prst="rect">
            <a:avLst/>
          </a:prstGeom>
          <a:noFill/>
          <a:ln w="9525">
            <a:noFill/>
            <a:miter lim="800000"/>
            <a:headEnd/>
            <a:tailEnd/>
          </a:ln>
        </p:spPr>
        <p:txBody>
          <a:bodyPr>
            <a:spAutoFit/>
          </a:bodyPr>
          <a:lstStyle/>
          <a:p>
            <a:pPr algn="just">
              <a:lnSpc>
                <a:spcPts val="2500"/>
              </a:lnSpc>
            </a:pPr>
            <a:r>
              <a:rPr lang="zh-CN" altLang="en-US">
                <a:latin typeface="微软雅黑" pitchFamily="34" charset="-122"/>
                <a:ea typeface="微软雅黑" pitchFamily="34" charset="-122"/>
              </a:rPr>
              <a:t>意识形态中左翼与右翼的分歧逐渐减弱，多元化的价值取向更加鲜明。</a:t>
            </a:r>
            <a:endParaRPr kumimoji="1" lang="zh-CN" altLang="en-US">
              <a:latin typeface="微软雅黑" pitchFamily="34" charset="-122"/>
              <a:ea typeface="微软雅黑" pitchFamily="34" charset="-122"/>
            </a:endParaRPr>
          </a:p>
        </p:txBody>
      </p:sp>
      <p:sp>
        <p:nvSpPr>
          <p:cNvPr id="43021" name="文本框 21"/>
          <p:cNvSpPr txBox="1">
            <a:spLocks noChangeArrowheads="1"/>
          </p:cNvSpPr>
          <p:nvPr/>
        </p:nvSpPr>
        <p:spPr bwMode="auto">
          <a:xfrm>
            <a:off x="8483600" y="3089275"/>
            <a:ext cx="3168650" cy="733425"/>
          </a:xfrm>
          <a:prstGeom prst="rect">
            <a:avLst/>
          </a:prstGeom>
          <a:noFill/>
          <a:ln w="9525">
            <a:noFill/>
            <a:miter lim="800000"/>
            <a:headEnd/>
            <a:tailEnd/>
          </a:ln>
        </p:spPr>
        <p:txBody>
          <a:bodyPr>
            <a:spAutoFit/>
          </a:bodyPr>
          <a:lstStyle/>
          <a:p>
            <a:pPr algn="just">
              <a:lnSpc>
                <a:spcPts val="2500"/>
              </a:lnSpc>
            </a:pPr>
            <a:r>
              <a:rPr lang="zh-CN" altLang="en-US">
                <a:latin typeface="微软雅黑" pitchFamily="34" charset="-122"/>
                <a:ea typeface="微软雅黑" pitchFamily="34" charset="-122"/>
              </a:rPr>
              <a:t>国家权力的重心由议会向政府转移。</a:t>
            </a:r>
            <a:endParaRPr kumimoji="1" lang="zh-CN" altLang="en-US">
              <a:latin typeface="微软雅黑" pitchFamily="34" charset="-122"/>
              <a:ea typeface="微软雅黑" pitchFamily="34" charset="-122"/>
            </a:endParaRPr>
          </a:p>
        </p:txBody>
      </p:sp>
      <p:sp>
        <p:nvSpPr>
          <p:cNvPr id="43022" name="文本框 22"/>
          <p:cNvSpPr txBox="1">
            <a:spLocks noChangeArrowheads="1"/>
          </p:cNvSpPr>
          <p:nvPr/>
        </p:nvSpPr>
        <p:spPr bwMode="auto">
          <a:xfrm>
            <a:off x="8483600" y="4224338"/>
            <a:ext cx="3168650" cy="735012"/>
          </a:xfrm>
          <a:prstGeom prst="rect">
            <a:avLst/>
          </a:prstGeom>
          <a:noFill/>
          <a:ln w="9525">
            <a:noFill/>
            <a:miter lim="800000"/>
            <a:headEnd/>
            <a:tailEnd/>
          </a:ln>
        </p:spPr>
        <p:txBody>
          <a:bodyPr>
            <a:spAutoFit/>
          </a:bodyPr>
          <a:lstStyle/>
          <a:p>
            <a:pPr algn="just">
              <a:lnSpc>
                <a:spcPts val="2500"/>
              </a:lnSpc>
            </a:pPr>
            <a:r>
              <a:rPr lang="zh-CN" altLang="en-US">
                <a:latin typeface="微软雅黑" pitchFamily="34" charset="-122"/>
                <a:ea typeface="微软雅黑" pitchFamily="34" charset="-122"/>
              </a:rPr>
              <a:t>对国家权力机构的监督和制约的内外因素大大加强。</a:t>
            </a:r>
          </a:p>
        </p:txBody>
      </p:sp>
    </p:spTree>
  </p:cSld>
  <p:clrMapOvr>
    <a:masterClrMapping/>
  </p:clrMapOvr>
  <p:transition spd="slow">
    <p:wipe/>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44034" name="文本框 1"/>
          <p:cNvSpPr txBox="1">
            <a:spLocks noChangeArrowheads="1"/>
          </p:cNvSpPr>
          <p:nvPr/>
        </p:nvSpPr>
        <p:spPr bwMode="auto">
          <a:xfrm>
            <a:off x="9731375" y="533400"/>
            <a:ext cx="185738" cy="369888"/>
          </a:xfrm>
          <a:prstGeom prst="rect">
            <a:avLst/>
          </a:prstGeom>
          <a:noFill/>
          <a:ln w="9525">
            <a:noFill/>
            <a:miter lim="800000"/>
            <a:headEnd/>
            <a:tailEnd/>
          </a:ln>
        </p:spPr>
        <p:txBody>
          <a:bodyPr wrap="none">
            <a:spAutoFit/>
          </a:bodyPr>
          <a:lstStyle/>
          <a:p>
            <a:pPr eaLnBrk="1" hangingPunct="1"/>
            <a:endParaRPr kumimoji="1" lang="zh-CN" altLang="en-US"/>
          </a:p>
        </p:txBody>
      </p:sp>
      <p:sp>
        <p:nvSpPr>
          <p:cNvPr id="3" name="五边形 2"/>
          <p:cNvSpPr/>
          <p:nvPr/>
        </p:nvSpPr>
        <p:spPr>
          <a:xfrm>
            <a:off x="11113" y="0"/>
            <a:ext cx="5364162" cy="533400"/>
          </a:xfrm>
          <a:prstGeom prst="homePlate">
            <a:avLst/>
          </a:prstGeom>
          <a:solidFill>
            <a:srgbClr val="5A1B58"/>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lnSpc>
                <a:spcPct val="150000"/>
              </a:lnSpc>
            </a:pPr>
            <a:r>
              <a:rPr kumimoji="1" lang="zh-CN" altLang="en-US" sz="3200" dirty="0">
                <a:solidFill>
                  <a:srgbClr val="FFFFFF"/>
                </a:solidFill>
                <a:latin typeface="微软雅黑" pitchFamily="34" charset="-122"/>
                <a:ea typeface="微软雅黑" pitchFamily="34" charset="-122"/>
              </a:rPr>
              <a:t>阶级结构和阶级关系的变化</a:t>
            </a:r>
          </a:p>
        </p:txBody>
      </p:sp>
      <p:sp>
        <p:nvSpPr>
          <p:cNvPr id="4" name="矩形 3"/>
          <p:cNvSpPr/>
          <p:nvPr/>
        </p:nvSpPr>
        <p:spPr>
          <a:xfrm>
            <a:off x="623888" y="1308100"/>
            <a:ext cx="11379200" cy="4075113"/>
          </a:xfrm>
          <a:prstGeom prst="rect">
            <a:avLst/>
          </a:prstGeom>
          <a:solidFill>
            <a:srgbClr val="6A005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pic>
        <p:nvPicPr>
          <p:cNvPr id="5" name="图片 4"/>
          <p:cNvPicPr>
            <a:picLocks noChangeAspect="1"/>
          </p:cNvPicPr>
          <p:nvPr/>
        </p:nvPicPr>
        <p:blipFill>
          <a:blip r:embed="rId3" cstate="print"/>
          <a:srcRect/>
          <a:stretch>
            <a:fillRect/>
          </a:stretch>
        </p:blipFill>
        <p:spPr bwMode="auto">
          <a:xfrm>
            <a:off x="749300" y="903288"/>
            <a:ext cx="4751388" cy="3678237"/>
          </a:xfrm>
          <a:prstGeom prst="rect">
            <a:avLst/>
          </a:prstGeom>
          <a:noFill/>
          <a:ln w="9525">
            <a:noFill/>
            <a:miter lim="800000"/>
            <a:headEnd/>
            <a:tailEnd/>
          </a:ln>
          <a:effectLst>
            <a:outerShdw dist="139700" dir="2700000" algn="tl" rotWithShape="0">
              <a:srgbClr val="333333">
                <a:alpha val="64999"/>
              </a:srgbClr>
            </a:outerShdw>
          </a:effectLst>
        </p:spPr>
      </p:pic>
      <p:sp>
        <p:nvSpPr>
          <p:cNvPr id="44038" name="文本框 5"/>
          <p:cNvSpPr txBox="1">
            <a:spLocks noChangeArrowheads="1"/>
          </p:cNvSpPr>
          <p:nvPr/>
        </p:nvSpPr>
        <p:spPr bwMode="auto">
          <a:xfrm>
            <a:off x="5627688" y="1308100"/>
            <a:ext cx="6121400" cy="2978150"/>
          </a:xfrm>
          <a:prstGeom prst="rect">
            <a:avLst/>
          </a:prstGeom>
          <a:solidFill>
            <a:srgbClr val="6A005F">
              <a:alpha val="41176"/>
            </a:srgbClr>
          </a:solidFill>
          <a:ln w="9525">
            <a:noFill/>
            <a:miter lim="800000"/>
            <a:headEnd/>
            <a:tailEnd/>
          </a:ln>
        </p:spPr>
        <p:txBody>
          <a:bodyPr>
            <a:spAutoFit/>
          </a:bodyPr>
          <a:lstStyle/>
          <a:p>
            <a:pPr algn="just" eaLnBrk="1" hangingPunct="1">
              <a:lnSpc>
                <a:spcPts val="2500"/>
              </a:lnSpc>
            </a:pPr>
            <a:r>
              <a:rPr lang="zh-CN" altLang="en-US" sz="2000" dirty="0">
                <a:latin typeface="微软雅黑" pitchFamily="34" charset="-122"/>
                <a:ea typeface="微软雅黑" pitchFamily="34" charset="-122"/>
              </a:rPr>
              <a:t>资产阶级：</a:t>
            </a:r>
            <a:r>
              <a:rPr lang="zh-CN" altLang="en-US" sz="1600" dirty="0">
                <a:solidFill>
                  <a:schemeClr val="bg1"/>
                </a:solidFill>
                <a:latin typeface="华文楷体" pitchFamily="2" charset="-122"/>
                <a:ea typeface="华文楷体" pitchFamily="2" charset="-122"/>
              </a:rPr>
              <a:t>在家族资本家继续存在的情况下，经理资本家人数增加、作用上升；家族资本家对企业控制方式的变化，逐渐由直接控制过渡到间接控制。</a:t>
            </a:r>
          </a:p>
          <a:p>
            <a:pPr algn="just" eaLnBrk="1" hangingPunct="1">
              <a:lnSpc>
                <a:spcPts val="2500"/>
              </a:lnSpc>
            </a:pPr>
            <a:endParaRPr lang="zh-CN" altLang="en-US" dirty="0">
              <a:solidFill>
                <a:schemeClr val="bg1"/>
              </a:solidFill>
              <a:latin typeface="微软雅黑" pitchFamily="34" charset="-122"/>
              <a:ea typeface="微软雅黑" pitchFamily="34" charset="-122"/>
            </a:endParaRPr>
          </a:p>
          <a:p>
            <a:pPr algn="just" eaLnBrk="1" hangingPunct="1">
              <a:lnSpc>
                <a:spcPts val="2500"/>
              </a:lnSpc>
            </a:pPr>
            <a:r>
              <a:rPr lang="zh-CN" altLang="en-US" sz="2000" dirty="0">
                <a:latin typeface="微软雅黑" pitchFamily="34" charset="-122"/>
                <a:ea typeface="微软雅黑" pitchFamily="34" charset="-122"/>
              </a:rPr>
              <a:t>无产阶级：</a:t>
            </a:r>
            <a:r>
              <a:rPr lang="zh-CN" altLang="en-US" sz="1600" dirty="0">
                <a:solidFill>
                  <a:schemeClr val="bg1"/>
                </a:solidFill>
                <a:latin typeface="华文楷体" pitchFamily="2" charset="-122"/>
                <a:ea typeface="华文楷体" pitchFamily="2" charset="-122"/>
              </a:rPr>
              <a:t>工人绝对数量增加迅速，素质提高；第三产业工人已占主体地位，白领工人超过蓝领工人；工人阶级构成日趋复杂化、多层次化；工资收入增加，生活明显改善；劳动时间缩短，不少人成为股票的拥有者；劳动者通过社会保险、社会救济、社会服务等途径获得帮助。</a:t>
            </a:r>
          </a:p>
        </p:txBody>
      </p:sp>
      <p:sp>
        <p:nvSpPr>
          <p:cNvPr id="44039" name="矩形 6"/>
          <p:cNvSpPr>
            <a:spLocks noChangeArrowheads="1"/>
          </p:cNvSpPr>
          <p:nvPr/>
        </p:nvSpPr>
        <p:spPr bwMode="auto">
          <a:xfrm>
            <a:off x="1127125" y="4716463"/>
            <a:ext cx="10515600" cy="414337"/>
          </a:xfrm>
          <a:prstGeom prst="rect">
            <a:avLst/>
          </a:prstGeom>
          <a:solidFill>
            <a:srgbClr val="6A005F">
              <a:alpha val="36078"/>
            </a:srgbClr>
          </a:solidFill>
          <a:ln w="9525">
            <a:noFill/>
            <a:miter lim="800000"/>
            <a:headEnd/>
            <a:tailEnd/>
          </a:ln>
        </p:spPr>
        <p:txBody>
          <a:bodyPr>
            <a:spAutoFit/>
          </a:bodyPr>
          <a:lstStyle/>
          <a:p>
            <a:pPr algn="just" eaLnBrk="1" hangingPunct="1">
              <a:lnSpc>
                <a:spcPts val="2500"/>
              </a:lnSpc>
            </a:pPr>
            <a:r>
              <a:rPr lang="zh-CN" altLang="en-US" sz="2000">
                <a:latin typeface="微软雅黑" pitchFamily="34" charset="-122"/>
                <a:ea typeface="微软雅黑" pitchFamily="34" charset="-122"/>
              </a:rPr>
              <a:t>中间阶级：</a:t>
            </a:r>
            <a:r>
              <a:rPr lang="zh-CN" altLang="en-US" sz="1600">
                <a:solidFill>
                  <a:schemeClr val="bg1"/>
                </a:solidFill>
                <a:latin typeface="华文楷体" pitchFamily="2" charset="-122"/>
                <a:ea typeface="华文楷体" pitchFamily="2" charset="-122"/>
              </a:rPr>
              <a:t>中间阶级出现新的分化，分为“中间偏下”和“中间偏上”两部分人，中间阶级的人数大幅度减少。</a:t>
            </a:r>
          </a:p>
        </p:txBody>
      </p:sp>
      <p:sp>
        <p:nvSpPr>
          <p:cNvPr id="8" name="文本框 7"/>
          <p:cNvSpPr txBox="1"/>
          <p:nvPr/>
        </p:nvSpPr>
        <p:spPr>
          <a:xfrm>
            <a:off x="749300" y="5661025"/>
            <a:ext cx="10588625" cy="387350"/>
          </a:xfrm>
          <a:prstGeom prst="rect">
            <a:avLst/>
          </a:prstGeom>
          <a:noFill/>
        </p:spPr>
        <p:txBody>
          <a:bodyPr>
            <a:spAutoFit/>
          </a:bodyPr>
          <a:lstStyle/>
          <a:p>
            <a:pPr eaLnBrk="1" hangingPunct="1">
              <a:lnSpc>
                <a:spcPct val="80000"/>
              </a:lnSpc>
            </a:pPr>
            <a:r>
              <a:rPr lang="zh-CN" altLang="en-US" sz="2400">
                <a:effectLst>
                  <a:outerShdw blurRad="38100" dist="38100" dir="2700000" algn="tl">
                    <a:srgbClr val="C0C0C0"/>
                  </a:outerShdw>
                </a:effectLst>
                <a:latin typeface="微软雅黑" pitchFamily="34" charset="-122"/>
                <a:ea typeface="微软雅黑" pitchFamily="34" charset="-122"/>
              </a:rPr>
              <a:t>阶级关系的变化：无产阶级和资产阶级的矛盾为各种社会利益矛盾冲突所淡化。</a:t>
            </a:r>
          </a:p>
        </p:txBody>
      </p:sp>
    </p:spTree>
  </p:cSld>
  <p:clrMapOvr>
    <a:masterClrMapping/>
  </p:clrMapOvr>
  <p:transition spd="slow">
    <p:wipe/>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五边形 3"/>
          <p:cNvSpPr/>
          <p:nvPr/>
        </p:nvSpPr>
        <p:spPr>
          <a:xfrm>
            <a:off x="11113" y="0"/>
            <a:ext cx="7957095" cy="620688"/>
          </a:xfrm>
          <a:prstGeom prst="homePlate">
            <a:avLst/>
          </a:prstGeom>
          <a:solidFill>
            <a:srgbClr val="5A1B58"/>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lnSpc>
                <a:spcPct val="150000"/>
              </a:lnSpc>
            </a:pPr>
            <a:r>
              <a:rPr kumimoji="1" lang="en-US" altLang="zh-CN" sz="2800" dirty="0" smtClean="0">
                <a:solidFill>
                  <a:srgbClr val="FFFFFF"/>
                </a:solidFill>
                <a:latin typeface="微软雅黑" pitchFamily="34" charset="-122"/>
                <a:ea typeface="微软雅黑" pitchFamily="34" charset="-122"/>
              </a:rPr>
              <a:t>2008</a:t>
            </a:r>
            <a:r>
              <a:rPr kumimoji="1" lang="zh-CN" altLang="en-US" sz="2800" dirty="0" smtClean="0">
                <a:solidFill>
                  <a:srgbClr val="FFFFFF"/>
                </a:solidFill>
                <a:latin typeface="微软雅黑" pitchFamily="34" charset="-122"/>
                <a:ea typeface="微软雅黑" pitchFamily="34" charset="-122"/>
              </a:rPr>
              <a:t>年国际金融危机以来资本主义的矛盾与冲突</a:t>
            </a:r>
            <a:endParaRPr kumimoji="1" lang="zh-CN" altLang="en-US" sz="2800" dirty="0">
              <a:solidFill>
                <a:srgbClr val="FFFFFF"/>
              </a:solidFill>
              <a:latin typeface="微软雅黑" pitchFamily="34" charset="-122"/>
              <a:ea typeface="微软雅黑" pitchFamily="34" charset="-122"/>
            </a:endParaRPr>
          </a:p>
        </p:txBody>
      </p:sp>
      <p:cxnSp>
        <p:nvCxnSpPr>
          <p:cNvPr id="5" name="直线连接符 7"/>
          <p:cNvCxnSpPr/>
          <p:nvPr/>
        </p:nvCxnSpPr>
        <p:spPr>
          <a:xfrm>
            <a:off x="5879976" y="1916832"/>
            <a:ext cx="0" cy="4305945"/>
          </a:xfrm>
          <a:prstGeom prst="line">
            <a:avLst/>
          </a:prstGeom>
          <a:ln>
            <a:solidFill>
              <a:srgbClr val="5A1B58">
                <a:alpha val="38000"/>
              </a:srgbClr>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407368" y="836712"/>
            <a:ext cx="11377264" cy="1015663"/>
          </a:xfrm>
          <a:prstGeom prst="rect">
            <a:avLst/>
          </a:prstGeom>
          <a:noFill/>
        </p:spPr>
        <p:txBody>
          <a:bodyPr wrap="square" rtlCol="0">
            <a:spAutoFit/>
          </a:bodyPr>
          <a:lstStyle/>
          <a:p>
            <a:r>
              <a:rPr lang="zh-CN" altLang="en-US" sz="2000" dirty="0" smtClean="0">
                <a:latin typeface="华文楷体" pitchFamily="2" charset="-122"/>
                <a:ea typeface="华文楷体" pitchFamily="2" charset="-122"/>
              </a:rPr>
              <a:t>由美国次贷危机引发的</a:t>
            </a:r>
            <a:r>
              <a:rPr lang="en-US" altLang="zh-CN" sz="2000" dirty="0" smtClean="0">
                <a:latin typeface="华文楷体" pitchFamily="2" charset="-122"/>
                <a:ea typeface="华文楷体" pitchFamily="2" charset="-122"/>
              </a:rPr>
              <a:t>2008</a:t>
            </a:r>
            <a:r>
              <a:rPr lang="zh-CN" altLang="en-US" sz="2000" dirty="0" smtClean="0">
                <a:latin typeface="华文楷体" pitchFamily="2" charset="-122"/>
                <a:ea typeface="华文楷体" pitchFamily="2" charset="-122"/>
              </a:rPr>
              <a:t>年经济危机是自</a:t>
            </a:r>
            <a:r>
              <a:rPr lang="en-US" altLang="zh-CN" sz="2000" dirty="0" smtClean="0">
                <a:latin typeface="华文楷体" pitchFamily="2" charset="-122"/>
                <a:ea typeface="华文楷体" pitchFamily="2" charset="-122"/>
              </a:rPr>
              <a:t>20</a:t>
            </a:r>
            <a:r>
              <a:rPr lang="zh-CN" altLang="en-US" sz="2000" dirty="0" smtClean="0">
                <a:latin typeface="华文楷体" pitchFamily="2" charset="-122"/>
                <a:ea typeface="华文楷体" pitchFamily="2" charset="-122"/>
              </a:rPr>
              <a:t>世纪</a:t>
            </a:r>
            <a:r>
              <a:rPr lang="en-US" altLang="zh-CN" sz="2000" dirty="0" smtClean="0">
                <a:latin typeface="华文楷体" pitchFamily="2" charset="-122"/>
                <a:ea typeface="华文楷体" pitchFamily="2" charset="-122"/>
              </a:rPr>
              <a:t>30</a:t>
            </a:r>
            <a:r>
              <a:rPr lang="zh-CN" altLang="en-US" sz="2000" dirty="0" smtClean="0">
                <a:latin typeface="华文楷体" pitchFamily="2" charset="-122"/>
                <a:ea typeface="华文楷体" pitchFamily="2" charset="-122"/>
              </a:rPr>
              <a:t>年代大萧条以来最为严重的全球性经济危机，它迅速从局部发展到全球，从发达国家传导到新兴市场国家，从金融领域扩散到实体经济领域，造成了一系列灾难性后果。</a:t>
            </a:r>
          </a:p>
        </p:txBody>
      </p:sp>
      <p:sp>
        <p:nvSpPr>
          <p:cNvPr id="11" name="圆角矩形 10"/>
          <p:cNvSpPr/>
          <p:nvPr/>
        </p:nvSpPr>
        <p:spPr>
          <a:xfrm>
            <a:off x="1343472" y="2132856"/>
            <a:ext cx="2736850" cy="487363"/>
          </a:xfrm>
          <a:prstGeom prst="roundRect">
            <a:avLst/>
          </a:prstGeom>
          <a:solidFill>
            <a:srgbClr val="5A1B58">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zh-CN" altLang="en-US" sz="2000" dirty="0">
                <a:solidFill>
                  <a:srgbClr val="5A1B58"/>
                </a:solidFill>
                <a:latin typeface="微软雅黑" pitchFamily="34" charset="-122"/>
                <a:ea typeface="微软雅黑" pitchFamily="34" charset="-122"/>
              </a:rPr>
              <a:t>经济</a:t>
            </a:r>
            <a:r>
              <a:rPr lang="zh-CN" altLang="en-US" sz="2000" dirty="0" smtClean="0">
                <a:solidFill>
                  <a:srgbClr val="5A1B58"/>
                </a:solidFill>
                <a:latin typeface="微软雅黑" pitchFamily="34" charset="-122"/>
                <a:ea typeface="微软雅黑" pitchFamily="34" charset="-122"/>
              </a:rPr>
              <a:t>发展失调</a:t>
            </a:r>
            <a:endParaRPr kumimoji="1" lang="zh-CN" altLang="en-US" sz="2000" dirty="0">
              <a:solidFill>
                <a:srgbClr val="5A1B58"/>
              </a:solidFill>
              <a:latin typeface="微软雅黑" pitchFamily="34" charset="-122"/>
              <a:ea typeface="微软雅黑" pitchFamily="34" charset="-122"/>
            </a:endParaRPr>
          </a:p>
        </p:txBody>
      </p:sp>
      <p:sp>
        <p:nvSpPr>
          <p:cNvPr id="12" name="菱形 11"/>
          <p:cNvSpPr/>
          <p:nvPr/>
        </p:nvSpPr>
        <p:spPr>
          <a:xfrm>
            <a:off x="1343472" y="1988840"/>
            <a:ext cx="511175" cy="650875"/>
          </a:xfrm>
          <a:prstGeom prst="diamond">
            <a:avLst/>
          </a:prstGeom>
          <a:solidFill>
            <a:srgbClr val="5A1B58">
              <a:alpha val="51000"/>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kumimoji="1" lang="zh-CN" altLang="en-US"/>
          </a:p>
        </p:txBody>
      </p:sp>
      <p:sp>
        <p:nvSpPr>
          <p:cNvPr id="13" name="矩形 12"/>
          <p:cNvSpPr/>
          <p:nvPr/>
        </p:nvSpPr>
        <p:spPr>
          <a:xfrm>
            <a:off x="695400" y="2780928"/>
            <a:ext cx="4752528" cy="733534"/>
          </a:xfrm>
          <a:prstGeom prst="rect">
            <a:avLst/>
          </a:prstGeom>
        </p:spPr>
        <p:txBody>
          <a:bodyPr wrap="square">
            <a:spAutoFit/>
          </a:bodyPr>
          <a:lstStyle/>
          <a:p>
            <a:pPr algn="just">
              <a:lnSpc>
                <a:spcPts val="2500"/>
              </a:lnSpc>
            </a:pPr>
            <a:r>
              <a:rPr lang="zh-CN" altLang="en-US" dirty="0" smtClean="0">
                <a:latin typeface="华文楷体" pitchFamily="2" charset="-122"/>
                <a:ea typeface="华文楷体" pitchFamily="2" charset="-122"/>
              </a:rPr>
              <a:t>一是虚拟经济与实体经济发展失衡；二是福利风险增加；三是债务负担沉重。</a:t>
            </a:r>
            <a:endParaRPr kumimoji="1" lang="zh-CN" altLang="en-US" dirty="0">
              <a:latin typeface="华文楷体" pitchFamily="2" charset="-122"/>
              <a:ea typeface="华文楷体" pitchFamily="2" charset="-122"/>
            </a:endParaRPr>
          </a:p>
        </p:txBody>
      </p:sp>
      <p:sp>
        <p:nvSpPr>
          <p:cNvPr id="14" name="圆角矩形 13"/>
          <p:cNvSpPr/>
          <p:nvPr/>
        </p:nvSpPr>
        <p:spPr>
          <a:xfrm>
            <a:off x="1415480" y="4077072"/>
            <a:ext cx="2736850" cy="487363"/>
          </a:xfrm>
          <a:prstGeom prst="roundRect">
            <a:avLst/>
          </a:prstGeom>
          <a:solidFill>
            <a:srgbClr val="5A1B58">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zh-CN" altLang="en-US" sz="2000" dirty="0" smtClean="0">
                <a:solidFill>
                  <a:srgbClr val="5A1B58"/>
                </a:solidFill>
                <a:latin typeface="微软雅黑" pitchFamily="34" charset="-122"/>
                <a:ea typeface="微软雅黑" pitchFamily="34" charset="-122"/>
              </a:rPr>
              <a:t>政治体制失灵</a:t>
            </a:r>
            <a:endParaRPr kumimoji="1" lang="zh-CN" altLang="en-US" sz="2000" dirty="0">
              <a:solidFill>
                <a:srgbClr val="5A1B58"/>
              </a:solidFill>
              <a:latin typeface="微软雅黑" pitchFamily="34" charset="-122"/>
              <a:ea typeface="微软雅黑" pitchFamily="34" charset="-122"/>
            </a:endParaRPr>
          </a:p>
        </p:txBody>
      </p:sp>
      <p:sp>
        <p:nvSpPr>
          <p:cNvPr id="15" name="菱形 14"/>
          <p:cNvSpPr/>
          <p:nvPr/>
        </p:nvSpPr>
        <p:spPr>
          <a:xfrm>
            <a:off x="1415480" y="3933056"/>
            <a:ext cx="511175" cy="650875"/>
          </a:xfrm>
          <a:prstGeom prst="diamond">
            <a:avLst/>
          </a:prstGeom>
          <a:solidFill>
            <a:srgbClr val="5A1B58">
              <a:alpha val="51000"/>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kumimoji="1" lang="zh-CN" altLang="en-US"/>
          </a:p>
        </p:txBody>
      </p:sp>
      <p:sp>
        <p:nvSpPr>
          <p:cNvPr id="16" name="矩形 15"/>
          <p:cNvSpPr/>
          <p:nvPr/>
        </p:nvSpPr>
        <p:spPr>
          <a:xfrm>
            <a:off x="695400" y="4725144"/>
            <a:ext cx="4752528" cy="1054135"/>
          </a:xfrm>
          <a:prstGeom prst="rect">
            <a:avLst/>
          </a:prstGeom>
        </p:spPr>
        <p:txBody>
          <a:bodyPr wrap="square">
            <a:spAutoFit/>
          </a:bodyPr>
          <a:lstStyle/>
          <a:p>
            <a:pPr algn="just">
              <a:lnSpc>
                <a:spcPts val="2500"/>
              </a:lnSpc>
            </a:pPr>
            <a:r>
              <a:rPr lang="zh-CN" altLang="en-US" dirty="0" smtClean="0">
                <a:latin typeface="华文楷体" pitchFamily="2" charset="-122"/>
                <a:ea typeface="华文楷体" pitchFamily="2" charset="-122"/>
              </a:rPr>
              <a:t>一是西式选举往往难以选贤；二是政党利益可能凌驾于国家利益之上；三是民主陷阱会阻碍国家治理。</a:t>
            </a:r>
            <a:endParaRPr kumimoji="1" lang="zh-CN" altLang="en-US" dirty="0">
              <a:latin typeface="华文楷体" pitchFamily="2" charset="-122"/>
              <a:ea typeface="华文楷体" pitchFamily="2" charset="-122"/>
            </a:endParaRPr>
          </a:p>
        </p:txBody>
      </p:sp>
      <p:sp>
        <p:nvSpPr>
          <p:cNvPr id="17" name="圆角矩形 16"/>
          <p:cNvSpPr/>
          <p:nvPr/>
        </p:nvSpPr>
        <p:spPr>
          <a:xfrm>
            <a:off x="7032104" y="2132856"/>
            <a:ext cx="2808312" cy="487363"/>
          </a:xfrm>
          <a:prstGeom prst="roundRect">
            <a:avLst/>
          </a:prstGeom>
          <a:solidFill>
            <a:srgbClr val="5A1B58">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zh-CN" altLang="en-US" sz="2000" dirty="0" smtClean="0">
                <a:solidFill>
                  <a:srgbClr val="5A1B58"/>
                </a:solidFill>
                <a:latin typeface="微软雅黑" pitchFamily="34" charset="-122"/>
                <a:ea typeface="微软雅黑" pitchFamily="34" charset="-122"/>
              </a:rPr>
              <a:t>      社会融合机制失效</a:t>
            </a:r>
            <a:endParaRPr kumimoji="1" lang="zh-CN" altLang="en-US" sz="2000" dirty="0">
              <a:solidFill>
                <a:srgbClr val="5A1B58"/>
              </a:solidFill>
              <a:latin typeface="微软雅黑" pitchFamily="34" charset="-122"/>
              <a:ea typeface="微软雅黑" pitchFamily="34" charset="-122"/>
            </a:endParaRPr>
          </a:p>
        </p:txBody>
      </p:sp>
      <p:sp>
        <p:nvSpPr>
          <p:cNvPr id="18" name="菱形 17"/>
          <p:cNvSpPr/>
          <p:nvPr/>
        </p:nvSpPr>
        <p:spPr>
          <a:xfrm>
            <a:off x="7032104" y="1988840"/>
            <a:ext cx="511175" cy="650875"/>
          </a:xfrm>
          <a:prstGeom prst="diamond">
            <a:avLst/>
          </a:prstGeom>
          <a:solidFill>
            <a:srgbClr val="5A1B58">
              <a:alpha val="51000"/>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kumimoji="1" lang="zh-CN" altLang="en-US"/>
          </a:p>
        </p:txBody>
      </p:sp>
      <p:sp>
        <p:nvSpPr>
          <p:cNvPr id="19" name="矩形 18"/>
          <p:cNvSpPr/>
          <p:nvPr/>
        </p:nvSpPr>
        <p:spPr>
          <a:xfrm>
            <a:off x="6312024" y="2780928"/>
            <a:ext cx="4752528" cy="733534"/>
          </a:xfrm>
          <a:prstGeom prst="rect">
            <a:avLst/>
          </a:prstGeom>
        </p:spPr>
        <p:txBody>
          <a:bodyPr wrap="square">
            <a:spAutoFit/>
          </a:bodyPr>
          <a:lstStyle/>
          <a:p>
            <a:pPr algn="just">
              <a:lnSpc>
                <a:spcPts val="2500"/>
              </a:lnSpc>
            </a:pPr>
            <a:r>
              <a:rPr lang="zh-CN" altLang="en-US" dirty="0" smtClean="0">
                <a:latin typeface="华文楷体" pitchFamily="2" charset="-122"/>
                <a:ea typeface="华文楷体" pitchFamily="2" charset="-122"/>
              </a:rPr>
              <a:t>一是社会极端思想抬头；二是社会流动性退化；三是社会矛盾激化。</a:t>
            </a:r>
            <a:endParaRPr kumimoji="1" lang="zh-CN" altLang="en-US" dirty="0">
              <a:latin typeface="华文楷体" pitchFamily="2" charset="-122"/>
              <a:ea typeface="华文楷体" pitchFamily="2" charset="-122"/>
            </a:endParaRPr>
          </a:p>
        </p:txBody>
      </p:sp>
      <p:sp>
        <p:nvSpPr>
          <p:cNvPr id="20" name="矩形 19"/>
          <p:cNvSpPr/>
          <p:nvPr/>
        </p:nvSpPr>
        <p:spPr>
          <a:xfrm>
            <a:off x="6240016" y="4005064"/>
            <a:ext cx="5256584" cy="1374735"/>
          </a:xfrm>
          <a:prstGeom prst="rect">
            <a:avLst/>
          </a:prstGeom>
        </p:spPr>
        <p:txBody>
          <a:bodyPr wrap="square">
            <a:spAutoFit/>
          </a:bodyPr>
          <a:lstStyle/>
          <a:p>
            <a:pPr algn="just">
              <a:lnSpc>
                <a:spcPts val="2500"/>
              </a:lnSpc>
            </a:pPr>
            <a:r>
              <a:rPr kumimoji="1" lang="zh-CN" altLang="en-US" sz="2000" b="1" dirty="0" smtClean="0">
                <a:latin typeface="华文楷体" pitchFamily="2" charset="-122"/>
                <a:ea typeface="华文楷体" pitchFamily="2" charset="-122"/>
              </a:rPr>
              <a:t>以上种种情况显示了当代资本主义的乱象。这些乱象的背后深层次原因和根源，归根到底还在于资本主义制度本身，在于资本主义的基本矛盾。</a:t>
            </a:r>
            <a:endParaRPr kumimoji="1" lang="zh-CN" altLang="en-US" sz="2000" b="1" dirty="0">
              <a:latin typeface="华文楷体" pitchFamily="2" charset="-122"/>
              <a:ea typeface="华文楷体" pitchFamily="2" charset="-122"/>
            </a:endParaRPr>
          </a:p>
        </p:txBody>
      </p:sp>
    </p:spTree>
  </p:cSld>
  <p:clrMapOvr>
    <a:masterClrMapping/>
  </p:clrMapOvr>
  <p:transition spd="slow">
    <p:wip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矩形 33"/>
          <p:cNvSpPr/>
          <p:nvPr/>
        </p:nvSpPr>
        <p:spPr>
          <a:xfrm>
            <a:off x="0" y="1856123"/>
            <a:ext cx="12192000" cy="3509683"/>
          </a:xfrm>
          <a:prstGeom prst="rect">
            <a:avLst/>
          </a:prstGeom>
          <a:solidFill>
            <a:srgbClr val="6A1F5F">
              <a:alpha val="6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rPr>
              <a:t>          </a:t>
            </a:r>
            <a:endParaRPr lang="zh-CN" altLang="en-US" sz="2400" dirty="0">
              <a:latin typeface="Arial" panose="020B0604020202020204" pitchFamily="34" charset="0"/>
              <a:ea typeface="微软雅黑" panose="020B0503020204020204" pitchFamily="34" charset="-122"/>
              <a:sym typeface="Arial" panose="020B0604020202020204" pitchFamily="34" charset="0"/>
            </a:endParaRPr>
          </a:p>
        </p:txBody>
      </p:sp>
      <p:sp>
        <p:nvSpPr>
          <p:cNvPr id="20" name="任意多边形 3"/>
          <p:cNvSpPr/>
          <p:nvPr/>
        </p:nvSpPr>
        <p:spPr>
          <a:xfrm rot="18900000">
            <a:off x="3501494" y="2649488"/>
            <a:ext cx="336973" cy="336973"/>
          </a:xfrm>
          <a:custGeom>
            <a:avLst/>
            <a:gdLst>
              <a:gd name="connsiteX0" fmla="*/ 0 w 3177271"/>
              <a:gd name="connsiteY0" fmla="*/ 3166723 h 3177271"/>
              <a:gd name="connsiteX1" fmla="*/ 3166723 w 3177271"/>
              <a:gd name="connsiteY1" fmla="*/ 0 h 3177271"/>
              <a:gd name="connsiteX2" fmla="*/ 3177271 w 3177271"/>
              <a:gd name="connsiteY2" fmla="*/ 0 h 3177271"/>
              <a:gd name="connsiteX3" fmla="*/ 3177271 w 3177271"/>
              <a:gd name="connsiteY3" fmla="*/ 3177271 h 3177271"/>
              <a:gd name="connsiteX4" fmla="*/ 0 w 3177271"/>
              <a:gd name="connsiteY4" fmla="*/ 3177271 h 31772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7271" h="3177271">
                <a:moveTo>
                  <a:pt x="0" y="3166723"/>
                </a:moveTo>
                <a:lnTo>
                  <a:pt x="3166723" y="0"/>
                </a:lnTo>
                <a:lnTo>
                  <a:pt x="3177271" y="0"/>
                </a:lnTo>
                <a:lnTo>
                  <a:pt x="3177271" y="3177271"/>
                </a:lnTo>
                <a:lnTo>
                  <a:pt x="0" y="3177271"/>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zh-CN" altLang="en-US" sz="2800" b="1">
              <a:solidFill>
                <a:schemeClr val="bg2">
                  <a:lumMod val="50000"/>
                </a:schemeClr>
              </a:solidFill>
              <a:latin typeface="Microsoft YaHei" charset="0"/>
              <a:ea typeface="Microsoft YaHei" charset="0"/>
              <a:cs typeface="Microsoft YaHei" charset="0"/>
            </a:endParaRPr>
          </a:p>
        </p:txBody>
      </p:sp>
      <p:sp>
        <p:nvSpPr>
          <p:cNvPr id="22" name="文本框 23"/>
          <p:cNvSpPr txBox="1"/>
          <p:nvPr/>
        </p:nvSpPr>
        <p:spPr>
          <a:xfrm>
            <a:off x="4079776" y="2533031"/>
            <a:ext cx="5323488" cy="523220"/>
          </a:xfrm>
          <a:prstGeom prst="rect">
            <a:avLst/>
          </a:prstGeom>
          <a:noFill/>
        </p:spPr>
        <p:txBody>
          <a:bodyPr wrap="square" rtlCol="0">
            <a:spAutoFit/>
          </a:bodyPr>
          <a:lstStyle/>
          <a:p>
            <a:r>
              <a:rPr lang="zh-CN" altLang="en-US" sz="2800" b="1" dirty="0" smtClean="0">
                <a:solidFill>
                  <a:schemeClr val="bg1"/>
                </a:solidFill>
                <a:latin typeface="Microsoft YaHei" charset="0"/>
                <a:ea typeface="Microsoft YaHei" charset="0"/>
                <a:cs typeface="Microsoft YaHei" charset="0"/>
              </a:rPr>
              <a:t> </a:t>
            </a:r>
            <a:r>
              <a:rPr lang="zh-CN" altLang="en-US" sz="2800" b="1" dirty="0" smtClean="0">
                <a:solidFill>
                  <a:schemeClr val="bg1"/>
                </a:solidFill>
                <a:latin typeface="Microsoft YaHei" charset="0"/>
                <a:ea typeface="Microsoft YaHei" charset="0"/>
                <a:cs typeface="Microsoft YaHei" charset="0"/>
              </a:rPr>
              <a:t> </a:t>
            </a:r>
            <a:r>
              <a:rPr lang="zh-CN" altLang="en-US" sz="2400" b="1" dirty="0" smtClean="0">
                <a:solidFill>
                  <a:schemeClr val="bg1"/>
                </a:solidFill>
                <a:latin typeface="Microsoft YaHei" charset="0"/>
                <a:ea typeface="Microsoft YaHei" charset="0"/>
                <a:cs typeface="Microsoft YaHei" charset="0"/>
              </a:rPr>
              <a:t>资本主义</a:t>
            </a:r>
            <a:r>
              <a:rPr lang="zh-CN" altLang="en-US" sz="2400" b="1" dirty="0" smtClean="0">
                <a:solidFill>
                  <a:schemeClr val="bg1"/>
                </a:solidFill>
                <a:latin typeface="Microsoft YaHei" charset="0"/>
                <a:ea typeface="Microsoft YaHei" charset="0"/>
                <a:cs typeface="Microsoft YaHei" charset="0"/>
              </a:rPr>
              <a:t>发展阶段及其特征</a:t>
            </a:r>
            <a:endParaRPr lang="zh-CN" altLang="en-US" sz="2400" b="1" dirty="0">
              <a:solidFill>
                <a:schemeClr val="bg1"/>
              </a:solidFill>
              <a:latin typeface="Microsoft YaHei" charset="0"/>
              <a:ea typeface="Microsoft YaHei" charset="0"/>
              <a:cs typeface="Microsoft YaHei" charset="0"/>
            </a:endParaRPr>
          </a:p>
        </p:txBody>
      </p:sp>
      <p:sp>
        <p:nvSpPr>
          <p:cNvPr id="23" name="任意多边形 3"/>
          <p:cNvSpPr/>
          <p:nvPr/>
        </p:nvSpPr>
        <p:spPr>
          <a:xfrm rot="18900000">
            <a:off x="3530454" y="3256893"/>
            <a:ext cx="336973" cy="336973"/>
          </a:xfrm>
          <a:custGeom>
            <a:avLst/>
            <a:gdLst>
              <a:gd name="connsiteX0" fmla="*/ 0 w 3177271"/>
              <a:gd name="connsiteY0" fmla="*/ 3166723 h 3177271"/>
              <a:gd name="connsiteX1" fmla="*/ 3166723 w 3177271"/>
              <a:gd name="connsiteY1" fmla="*/ 0 h 3177271"/>
              <a:gd name="connsiteX2" fmla="*/ 3177271 w 3177271"/>
              <a:gd name="connsiteY2" fmla="*/ 0 h 3177271"/>
              <a:gd name="connsiteX3" fmla="*/ 3177271 w 3177271"/>
              <a:gd name="connsiteY3" fmla="*/ 3177271 h 3177271"/>
              <a:gd name="connsiteX4" fmla="*/ 0 w 3177271"/>
              <a:gd name="connsiteY4" fmla="*/ 3177271 h 31772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7271" h="3177271">
                <a:moveTo>
                  <a:pt x="0" y="3166723"/>
                </a:moveTo>
                <a:lnTo>
                  <a:pt x="3166723" y="0"/>
                </a:lnTo>
                <a:lnTo>
                  <a:pt x="3177271" y="0"/>
                </a:lnTo>
                <a:lnTo>
                  <a:pt x="3177271" y="3177271"/>
                </a:lnTo>
                <a:lnTo>
                  <a:pt x="0" y="3177271"/>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zh-CN" altLang="en-US" sz="2800" b="1">
              <a:solidFill>
                <a:schemeClr val="bg2">
                  <a:lumMod val="50000"/>
                </a:schemeClr>
              </a:solidFill>
              <a:latin typeface="Microsoft YaHei" charset="0"/>
              <a:ea typeface="Microsoft YaHei" charset="0"/>
              <a:cs typeface="Microsoft YaHei" charset="0"/>
            </a:endParaRPr>
          </a:p>
        </p:txBody>
      </p:sp>
      <p:sp>
        <p:nvSpPr>
          <p:cNvPr id="25" name="文本框 23"/>
          <p:cNvSpPr txBox="1"/>
          <p:nvPr/>
        </p:nvSpPr>
        <p:spPr>
          <a:xfrm>
            <a:off x="4139390" y="3202310"/>
            <a:ext cx="5263874" cy="523220"/>
          </a:xfrm>
          <a:prstGeom prst="rect">
            <a:avLst/>
          </a:prstGeom>
          <a:noFill/>
        </p:spPr>
        <p:txBody>
          <a:bodyPr wrap="square" rtlCol="0">
            <a:spAutoFit/>
          </a:bodyPr>
          <a:lstStyle/>
          <a:p>
            <a:r>
              <a:rPr lang="zh-CN" altLang="en-US" sz="2800" b="1" dirty="0" smtClean="0">
                <a:solidFill>
                  <a:schemeClr val="bg1"/>
                </a:solidFill>
                <a:latin typeface="Microsoft YaHei" charset="0"/>
                <a:ea typeface="Microsoft YaHei" charset="0"/>
                <a:cs typeface="Microsoft YaHei" charset="0"/>
              </a:rPr>
              <a:t> </a:t>
            </a:r>
            <a:r>
              <a:rPr lang="zh-CN" altLang="en-US" sz="2400" b="1" dirty="0" smtClean="0">
                <a:solidFill>
                  <a:schemeClr val="bg1"/>
                </a:solidFill>
                <a:latin typeface="Microsoft YaHei" charset="0"/>
                <a:ea typeface="Microsoft YaHei" charset="0"/>
                <a:cs typeface="Microsoft YaHei" charset="0"/>
              </a:rPr>
              <a:t>当代资本主义新变化原因及实质</a:t>
            </a:r>
            <a:endParaRPr lang="zh-CN" altLang="en-US" sz="2400" b="1" dirty="0">
              <a:solidFill>
                <a:schemeClr val="bg1"/>
              </a:solidFill>
              <a:latin typeface="Microsoft YaHei" charset="0"/>
              <a:ea typeface="Microsoft YaHei" charset="0"/>
              <a:cs typeface="Microsoft YaHei" charset="0"/>
            </a:endParaRPr>
          </a:p>
        </p:txBody>
      </p:sp>
      <p:sp>
        <p:nvSpPr>
          <p:cNvPr id="26" name="任意多边形 3"/>
          <p:cNvSpPr/>
          <p:nvPr/>
        </p:nvSpPr>
        <p:spPr>
          <a:xfrm rot="18900000">
            <a:off x="3530455" y="3970859"/>
            <a:ext cx="336973" cy="336973"/>
          </a:xfrm>
          <a:custGeom>
            <a:avLst/>
            <a:gdLst>
              <a:gd name="connsiteX0" fmla="*/ 0 w 3177271"/>
              <a:gd name="connsiteY0" fmla="*/ 3166723 h 3177271"/>
              <a:gd name="connsiteX1" fmla="*/ 3166723 w 3177271"/>
              <a:gd name="connsiteY1" fmla="*/ 0 h 3177271"/>
              <a:gd name="connsiteX2" fmla="*/ 3177271 w 3177271"/>
              <a:gd name="connsiteY2" fmla="*/ 0 h 3177271"/>
              <a:gd name="connsiteX3" fmla="*/ 3177271 w 3177271"/>
              <a:gd name="connsiteY3" fmla="*/ 3177271 h 3177271"/>
              <a:gd name="connsiteX4" fmla="*/ 0 w 3177271"/>
              <a:gd name="connsiteY4" fmla="*/ 3177271 h 31772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7271" h="3177271">
                <a:moveTo>
                  <a:pt x="0" y="3166723"/>
                </a:moveTo>
                <a:lnTo>
                  <a:pt x="3166723" y="0"/>
                </a:lnTo>
                <a:lnTo>
                  <a:pt x="3177271" y="0"/>
                </a:lnTo>
                <a:lnTo>
                  <a:pt x="3177271" y="3177271"/>
                </a:lnTo>
                <a:lnTo>
                  <a:pt x="0" y="3177271"/>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zh-CN" altLang="en-US" sz="2800" b="1">
              <a:solidFill>
                <a:schemeClr val="bg2">
                  <a:lumMod val="50000"/>
                </a:schemeClr>
              </a:solidFill>
              <a:latin typeface="Microsoft YaHei" charset="0"/>
              <a:ea typeface="Microsoft YaHei" charset="0"/>
              <a:cs typeface="Microsoft YaHei" charset="0"/>
            </a:endParaRPr>
          </a:p>
        </p:txBody>
      </p:sp>
      <p:sp>
        <p:nvSpPr>
          <p:cNvPr id="28" name="文本框 23"/>
          <p:cNvSpPr txBox="1"/>
          <p:nvPr/>
        </p:nvSpPr>
        <p:spPr>
          <a:xfrm>
            <a:off x="4139390" y="3854402"/>
            <a:ext cx="5632493" cy="523220"/>
          </a:xfrm>
          <a:prstGeom prst="rect">
            <a:avLst/>
          </a:prstGeom>
          <a:noFill/>
        </p:spPr>
        <p:txBody>
          <a:bodyPr wrap="square" rtlCol="0">
            <a:spAutoFit/>
          </a:bodyPr>
          <a:lstStyle/>
          <a:p>
            <a:r>
              <a:rPr lang="zh-CN" altLang="en-US" sz="2800" b="1" dirty="0">
                <a:solidFill>
                  <a:schemeClr val="bg1"/>
                </a:solidFill>
                <a:latin typeface="Microsoft YaHei" charset="0"/>
                <a:ea typeface="Microsoft YaHei" charset="0"/>
                <a:cs typeface="Microsoft YaHei" charset="0"/>
              </a:rPr>
              <a:t> </a:t>
            </a:r>
            <a:r>
              <a:rPr lang="zh-CN" altLang="en-US" sz="2400" b="1" dirty="0" smtClean="0">
                <a:solidFill>
                  <a:schemeClr val="bg1"/>
                </a:solidFill>
                <a:latin typeface="Microsoft YaHei" charset="0"/>
                <a:ea typeface="Microsoft YaHei" charset="0"/>
                <a:cs typeface="Microsoft YaHei" charset="0"/>
              </a:rPr>
              <a:t>资本主义历史地位与发展趋势</a:t>
            </a:r>
            <a:endParaRPr lang="zh-CN" altLang="en-US" sz="2400" b="1" dirty="0">
              <a:solidFill>
                <a:schemeClr val="bg1"/>
              </a:solidFill>
              <a:latin typeface="Microsoft YaHei" charset="0"/>
              <a:ea typeface="Microsoft YaHei" charset="0"/>
              <a:cs typeface="Microsoft YaHei" charset="0"/>
            </a:endParaRPr>
          </a:p>
        </p:txBody>
      </p:sp>
      <p:pic>
        <p:nvPicPr>
          <p:cNvPr id="32" name="图片 31"/>
          <p:cNvPicPr>
            <a:picLocks noChangeAspect="1"/>
          </p:cNvPicPr>
          <p:nvPr/>
        </p:nvPicPr>
        <p:blipFill>
          <a:blip r:embed="rId3">
            <a:grayscl/>
            <a:extLst>
              <a:ext uri="{28A0092B-C50C-407E-A947-70E740481C1C}">
                <a14:useLocalDpi xmlns:a14="http://schemas.microsoft.com/office/drawing/2010/main" val="0"/>
              </a:ext>
            </a:extLst>
          </a:blip>
          <a:srcRect t="30179" r="29172" b="30179"/>
          <a:stretch>
            <a:fillRect/>
          </a:stretch>
        </p:blipFill>
        <p:spPr>
          <a:xfrm>
            <a:off x="0" y="0"/>
            <a:ext cx="12192000" cy="2486006"/>
          </a:xfrm>
          <a:custGeom>
            <a:avLst/>
            <a:gdLst>
              <a:gd name="connsiteX0" fmla="*/ 0 w 3362632"/>
              <a:gd name="connsiteY0" fmla="*/ 0 h 1209368"/>
              <a:gd name="connsiteX1" fmla="*/ 3362632 w 3362632"/>
              <a:gd name="connsiteY1" fmla="*/ 0 h 1209368"/>
              <a:gd name="connsiteX2" fmla="*/ 3362632 w 3362632"/>
              <a:gd name="connsiteY2" fmla="*/ 1209368 h 1209368"/>
              <a:gd name="connsiteX3" fmla="*/ 0 w 3362632"/>
              <a:gd name="connsiteY3" fmla="*/ 1209368 h 1209368"/>
            </a:gdLst>
            <a:ahLst/>
            <a:cxnLst>
              <a:cxn ang="0">
                <a:pos x="connsiteX0" y="connsiteY0"/>
              </a:cxn>
              <a:cxn ang="0">
                <a:pos x="connsiteX1" y="connsiteY1"/>
              </a:cxn>
              <a:cxn ang="0">
                <a:pos x="connsiteX2" y="connsiteY2"/>
              </a:cxn>
              <a:cxn ang="0">
                <a:pos x="connsiteX3" y="connsiteY3"/>
              </a:cxn>
            </a:cxnLst>
            <a:rect l="l" t="t" r="r" b="b"/>
            <a:pathLst>
              <a:path w="3362632" h="1209368">
                <a:moveTo>
                  <a:pt x="0" y="0"/>
                </a:moveTo>
                <a:lnTo>
                  <a:pt x="3362632" y="0"/>
                </a:lnTo>
                <a:lnTo>
                  <a:pt x="3362632" y="1209368"/>
                </a:lnTo>
                <a:lnTo>
                  <a:pt x="0" y="1209368"/>
                </a:lnTo>
                <a:close/>
              </a:path>
            </a:pathLst>
          </a:custGeom>
          <a:effectLst>
            <a:softEdge rad="1168400"/>
          </a:effectLst>
        </p:spPr>
      </p:pic>
    </p:spTree>
    <p:extLst>
      <p:ext uri="{BB962C8B-B14F-4D97-AF65-F5344CB8AC3E}">
        <p14:creationId xmlns:p14="http://schemas.microsoft.com/office/powerpoint/2010/main" val="1523388036"/>
      </p:ext>
    </p:extLst>
  </p:cSld>
  <p:clrMapOvr>
    <a:masterClrMapping/>
  </p:clrMapOvr>
  <p:transition spd="slow" advTm="4000">
    <p:wipe/>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文本框 1"/>
          <p:cNvSpPr txBox="1">
            <a:spLocks noChangeArrowheads="1"/>
          </p:cNvSpPr>
          <p:nvPr/>
        </p:nvSpPr>
        <p:spPr bwMode="auto">
          <a:xfrm>
            <a:off x="9731375" y="533400"/>
            <a:ext cx="185738" cy="369888"/>
          </a:xfrm>
          <a:prstGeom prst="rect">
            <a:avLst/>
          </a:prstGeom>
          <a:noFill/>
          <a:ln w="9525">
            <a:noFill/>
            <a:miter lim="800000"/>
            <a:headEnd/>
            <a:tailEnd/>
          </a:ln>
        </p:spPr>
        <p:txBody>
          <a:bodyPr wrap="none">
            <a:spAutoFit/>
          </a:bodyPr>
          <a:lstStyle/>
          <a:p>
            <a:pPr eaLnBrk="1" hangingPunct="1"/>
            <a:endParaRPr kumimoji="1" lang="zh-CN" altLang="en-US"/>
          </a:p>
        </p:txBody>
      </p:sp>
      <p:grpSp>
        <p:nvGrpSpPr>
          <p:cNvPr id="45058" name="组合 12"/>
          <p:cNvGrpSpPr>
            <a:grpSpLocks/>
          </p:cNvGrpSpPr>
          <p:nvPr/>
        </p:nvGrpSpPr>
        <p:grpSpPr bwMode="auto">
          <a:xfrm>
            <a:off x="2927350" y="1268413"/>
            <a:ext cx="7129090" cy="679450"/>
            <a:chOff x="1351546" y="2143212"/>
            <a:chExt cx="6217922" cy="678832"/>
          </a:xfrm>
        </p:grpSpPr>
        <p:grpSp>
          <p:nvGrpSpPr>
            <p:cNvPr id="45061" name="组合 13"/>
            <p:cNvGrpSpPr>
              <a:grpSpLocks/>
            </p:cNvGrpSpPr>
            <p:nvPr/>
          </p:nvGrpSpPr>
          <p:grpSpPr bwMode="auto">
            <a:xfrm>
              <a:off x="1351546" y="2143212"/>
              <a:ext cx="767069" cy="678832"/>
              <a:chOff x="1507179" y="2186753"/>
              <a:chExt cx="941180" cy="832915"/>
            </a:xfrm>
          </p:grpSpPr>
          <p:sp>
            <p:nvSpPr>
              <p:cNvPr id="6" name="任意多边形 15"/>
              <p:cNvSpPr/>
              <p:nvPr/>
            </p:nvSpPr>
            <p:spPr>
              <a:xfrm rot="9000000">
                <a:off x="1507179" y="2186753"/>
                <a:ext cx="941180" cy="832915"/>
              </a:xfrm>
              <a:custGeom>
                <a:avLst/>
                <a:gdLst>
                  <a:gd name="connsiteX0" fmla="*/ 28988 w 3761891"/>
                  <a:gd name="connsiteY0" fmla="*/ 1549518 h 3329262"/>
                  <a:gd name="connsiteX1" fmla="*/ 857080 w 3761891"/>
                  <a:gd name="connsiteY1" fmla="*/ 115221 h 3329262"/>
                  <a:gd name="connsiteX2" fmla="*/ 913826 w 3761891"/>
                  <a:gd name="connsiteY2" fmla="*/ 50888 h 3329262"/>
                  <a:gd name="connsiteX3" fmla="*/ 929030 w 3761891"/>
                  <a:gd name="connsiteY3" fmla="*/ 43468 h 3329262"/>
                  <a:gd name="connsiteX4" fmla="*/ 953509 w 3761891"/>
                  <a:gd name="connsiteY4" fmla="*/ 26073 h 3329262"/>
                  <a:gd name="connsiteX5" fmla="*/ 1056478 w 3761891"/>
                  <a:gd name="connsiteY5" fmla="*/ 0 h 3329262"/>
                  <a:gd name="connsiteX6" fmla="*/ 2712663 w 3761891"/>
                  <a:gd name="connsiteY6" fmla="*/ 0 h 3329262"/>
                  <a:gd name="connsiteX7" fmla="*/ 2796749 w 3761891"/>
                  <a:gd name="connsiteY7" fmla="*/ 16976 h 3329262"/>
                  <a:gd name="connsiteX8" fmla="*/ 2821386 w 3761891"/>
                  <a:gd name="connsiteY8" fmla="*/ 33587 h 3329262"/>
                  <a:gd name="connsiteX9" fmla="*/ 2848078 w 3761891"/>
                  <a:gd name="connsiteY9" fmla="*/ 46612 h 3329262"/>
                  <a:gd name="connsiteX10" fmla="*/ 2904822 w 3761891"/>
                  <a:gd name="connsiteY10" fmla="*/ 110945 h 3329262"/>
                  <a:gd name="connsiteX11" fmla="*/ 3732914 w 3761891"/>
                  <a:gd name="connsiteY11" fmla="*/ 1545242 h 3329262"/>
                  <a:gd name="connsiteX12" fmla="*/ 3761354 w 3761891"/>
                  <a:gd name="connsiteY12" fmla="*/ 1668288 h 3329262"/>
                  <a:gd name="connsiteX13" fmla="*/ 3759241 w 3761891"/>
                  <a:gd name="connsiteY13" fmla="*/ 1680884 h 3329262"/>
                  <a:gd name="connsiteX14" fmla="*/ 3760171 w 3761891"/>
                  <a:gd name="connsiteY14" fmla="*/ 1694227 h 3329262"/>
                  <a:gd name="connsiteX15" fmla="*/ 3732830 w 3761891"/>
                  <a:gd name="connsiteY15" fmla="*/ 1775536 h 3329262"/>
                  <a:gd name="connsiteX16" fmla="*/ 2904738 w 3761891"/>
                  <a:gd name="connsiteY16" fmla="*/ 3209833 h 3329262"/>
                  <a:gd name="connsiteX17" fmla="*/ 2847993 w 3761891"/>
                  <a:gd name="connsiteY17" fmla="*/ 3274166 h 3329262"/>
                  <a:gd name="connsiteX18" fmla="*/ 2842511 w 3761891"/>
                  <a:gd name="connsiteY18" fmla="*/ 3276841 h 3329262"/>
                  <a:gd name="connsiteX19" fmla="*/ 2823691 w 3761891"/>
                  <a:gd name="connsiteY19" fmla="*/ 3292368 h 3329262"/>
                  <a:gd name="connsiteX20" fmla="*/ 2702910 w 3761891"/>
                  <a:gd name="connsiteY20" fmla="*/ 3329262 h 3329262"/>
                  <a:gd name="connsiteX21" fmla="*/ 1046726 w 3761891"/>
                  <a:gd name="connsiteY21" fmla="*/ 3329262 h 3329262"/>
                  <a:gd name="connsiteX22" fmla="*/ 893974 w 3761891"/>
                  <a:gd name="connsiteY22" fmla="*/ 3265990 h 3329262"/>
                  <a:gd name="connsiteX23" fmla="*/ 883550 w 3761891"/>
                  <a:gd name="connsiteY23" fmla="*/ 3250529 h 3329262"/>
                  <a:gd name="connsiteX24" fmla="*/ 882566 w 3761891"/>
                  <a:gd name="connsiteY24" fmla="*/ 3249619 h 3329262"/>
                  <a:gd name="connsiteX25" fmla="*/ 856997 w 3761891"/>
                  <a:gd name="connsiteY25" fmla="*/ 3214110 h 3329262"/>
                  <a:gd name="connsiteX26" fmla="*/ 28905 w 3761891"/>
                  <a:gd name="connsiteY26" fmla="*/ 1779812 h 3329262"/>
                  <a:gd name="connsiteX27" fmla="*/ 0 w 3761891"/>
                  <a:gd name="connsiteY27" fmla="*/ 1677601 h 3329262"/>
                  <a:gd name="connsiteX28" fmla="*/ 2825 w 3761891"/>
                  <a:gd name="connsiteY28" fmla="*/ 1647714 h 3329262"/>
                  <a:gd name="connsiteX29" fmla="*/ 1647 w 3761891"/>
                  <a:gd name="connsiteY29" fmla="*/ 1630828 h 3329262"/>
                  <a:gd name="connsiteX30" fmla="*/ 28988 w 3761891"/>
                  <a:gd name="connsiteY30" fmla="*/ 1549518 h 3329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761891" h="3329262">
                    <a:moveTo>
                      <a:pt x="28988" y="1549518"/>
                    </a:moveTo>
                    <a:lnTo>
                      <a:pt x="857080" y="115221"/>
                    </a:lnTo>
                    <a:cubicBezTo>
                      <a:pt x="871994" y="89390"/>
                      <a:pt x="891436" y="67805"/>
                      <a:pt x="913826" y="50888"/>
                    </a:cubicBezTo>
                    <a:lnTo>
                      <a:pt x="929030" y="43468"/>
                    </a:lnTo>
                    <a:lnTo>
                      <a:pt x="953509" y="26073"/>
                    </a:lnTo>
                    <a:cubicBezTo>
                      <a:pt x="984118" y="9445"/>
                      <a:pt x="1019195" y="0"/>
                      <a:pt x="1056478" y="0"/>
                    </a:cubicBezTo>
                    <a:lnTo>
                      <a:pt x="2712663" y="0"/>
                    </a:lnTo>
                    <a:cubicBezTo>
                      <a:pt x="2742490" y="0"/>
                      <a:pt x="2770904" y="6045"/>
                      <a:pt x="2796749" y="16976"/>
                    </a:cubicBezTo>
                    <a:lnTo>
                      <a:pt x="2821386" y="33587"/>
                    </a:lnTo>
                    <a:lnTo>
                      <a:pt x="2848078" y="46612"/>
                    </a:lnTo>
                    <a:cubicBezTo>
                      <a:pt x="2870467" y="63528"/>
                      <a:pt x="2889909" y="85114"/>
                      <a:pt x="2904822" y="110945"/>
                    </a:cubicBezTo>
                    <a:lnTo>
                      <a:pt x="3732914" y="1545242"/>
                    </a:lnTo>
                    <a:cubicBezTo>
                      <a:pt x="3755284" y="1583988"/>
                      <a:pt x="3764287" y="1626784"/>
                      <a:pt x="3761354" y="1668288"/>
                    </a:cubicBezTo>
                    <a:lnTo>
                      <a:pt x="3759241" y="1680884"/>
                    </a:lnTo>
                    <a:lnTo>
                      <a:pt x="3760171" y="1694227"/>
                    </a:lnTo>
                    <a:cubicBezTo>
                      <a:pt x="3756715" y="1722074"/>
                      <a:pt x="3747743" y="1749705"/>
                      <a:pt x="3732830" y="1775536"/>
                    </a:cubicBezTo>
                    <a:lnTo>
                      <a:pt x="2904738" y="3209833"/>
                    </a:lnTo>
                    <a:cubicBezTo>
                      <a:pt x="2889824" y="3235664"/>
                      <a:pt x="2870382" y="3257249"/>
                      <a:pt x="2847993" y="3274166"/>
                    </a:cubicBezTo>
                    <a:lnTo>
                      <a:pt x="2842511" y="3276841"/>
                    </a:lnTo>
                    <a:lnTo>
                      <a:pt x="2823691" y="3292368"/>
                    </a:lnTo>
                    <a:cubicBezTo>
                      <a:pt x="2789213" y="3315661"/>
                      <a:pt x="2747650" y="3329261"/>
                      <a:pt x="2702910" y="3329262"/>
                    </a:cubicBezTo>
                    <a:lnTo>
                      <a:pt x="1046726" y="3329262"/>
                    </a:lnTo>
                    <a:cubicBezTo>
                      <a:pt x="987073" y="3329262"/>
                      <a:pt x="933067" y="3305083"/>
                      <a:pt x="893974" y="3265990"/>
                    </a:cubicBezTo>
                    <a:lnTo>
                      <a:pt x="883550" y="3250529"/>
                    </a:lnTo>
                    <a:lnTo>
                      <a:pt x="882566" y="3249619"/>
                    </a:lnTo>
                    <a:cubicBezTo>
                      <a:pt x="873042" y="3238879"/>
                      <a:pt x="864454" y="3227025"/>
                      <a:pt x="856997" y="3214110"/>
                    </a:cubicBezTo>
                    <a:lnTo>
                      <a:pt x="28905" y="1779812"/>
                    </a:lnTo>
                    <a:cubicBezTo>
                      <a:pt x="10263" y="1747524"/>
                      <a:pt x="904" y="1712423"/>
                      <a:pt x="0" y="1677601"/>
                    </a:cubicBezTo>
                    <a:lnTo>
                      <a:pt x="2825" y="1647714"/>
                    </a:lnTo>
                    <a:lnTo>
                      <a:pt x="1647" y="1630828"/>
                    </a:lnTo>
                    <a:cubicBezTo>
                      <a:pt x="5103" y="1602980"/>
                      <a:pt x="14075" y="1575349"/>
                      <a:pt x="28988" y="1549518"/>
                    </a:cubicBezTo>
                    <a:close/>
                  </a:path>
                </a:pathLst>
              </a:custGeom>
              <a:solidFill>
                <a:srgbClr val="5A1B58">
                  <a:alpha val="6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2800" dirty="0">
                  <a:solidFill>
                    <a:sysClr val="windowText" lastClr="000000"/>
                  </a:solidFill>
                </a:endParaRPr>
              </a:p>
            </p:txBody>
          </p:sp>
          <p:sp>
            <p:nvSpPr>
              <p:cNvPr id="45064" name="文本框 16"/>
              <p:cNvSpPr txBox="1">
                <a:spLocks noChangeArrowheads="1"/>
              </p:cNvSpPr>
              <p:nvPr/>
            </p:nvSpPr>
            <p:spPr bwMode="auto">
              <a:xfrm>
                <a:off x="1765728" y="2270637"/>
                <a:ext cx="424659" cy="641398"/>
              </a:xfrm>
              <a:prstGeom prst="rect">
                <a:avLst/>
              </a:prstGeom>
              <a:noFill/>
              <a:ln w="9525">
                <a:noFill/>
                <a:miter lim="800000"/>
                <a:headEnd/>
                <a:tailEnd/>
              </a:ln>
            </p:spPr>
            <p:txBody>
              <a:bodyPr>
                <a:spAutoFit/>
              </a:bodyPr>
              <a:lstStyle/>
              <a:p>
                <a:pPr algn="ctr" eaLnBrk="1" hangingPunct="1"/>
                <a:r>
                  <a:rPr lang="zh-CN" altLang="en-US" sz="2800" dirty="0" smtClean="0">
                    <a:solidFill>
                      <a:schemeClr val="bg1"/>
                    </a:solidFill>
                    <a:latin typeface="微软雅黑" pitchFamily="34" charset="-122"/>
                    <a:ea typeface="微软雅黑" pitchFamily="34" charset="-122"/>
                  </a:rPr>
                  <a:t>七</a:t>
                </a:r>
                <a:endParaRPr lang="zh-CN" altLang="en-US" sz="2800" dirty="0">
                  <a:solidFill>
                    <a:schemeClr val="bg1"/>
                  </a:solidFill>
                  <a:latin typeface="微软雅黑" pitchFamily="34" charset="-122"/>
                  <a:ea typeface="微软雅黑" pitchFamily="34" charset="-122"/>
                </a:endParaRPr>
              </a:p>
            </p:txBody>
          </p:sp>
        </p:grpSp>
        <p:sp>
          <p:nvSpPr>
            <p:cNvPr id="45062" name="文本框 14"/>
            <p:cNvSpPr txBox="1">
              <a:spLocks noChangeArrowheads="1"/>
            </p:cNvSpPr>
            <p:nvPr/>
          </p:nvSpPr>
          <p:spPr bwMode="auto">
            <a:xfrm>
              <a:off x="2042657" y="2252012"/>
              <a:ext cx="5526811" cy="522744"/>
            </a:xfrm>
            <a:prstGeom prst="rect">
              <a:avLst/>
            </a:prstGeom>
            <a:noFill/>
            <a:ln w="9525">
              <a:noFill/>
              <a:miter lim="800000"/>
              <a:headEnd/>
              <a:tailEnd/>
            </a:ln>
          </p:spPr>
          <p:txBody>
            <a:bodyPr wrap="square">
              <a:spAutoFit/>
            </a:bodyPr>
            <a:lstStyle/>
            <a:p>
              <a:pPr algn="ctr"/>
              <a:r>
                <a:rPr lang="zh-CN" altLang="en-US" sz="2800" b="1" dirty="0" smtClean="0"/>
                <a:t>当代</a:t>
              </a:r>
              <a:r>
                <a:rPr lang="zh-CN" altLang="en-US" sz="2800" b="1" dirty="0"/>
                <a:t>资本主义新变化的原因和实质</a:t>
              </a:r>
              <a:endParaRPr lang="en-US" altLang="zh-CN" sz="2800" dirty="0">
                <a:latin typeface="微软雅黑" pitchFamily="34" charset="-122"/>
                <a:ea typeface="微软雅黑" pitchFamily="34" charset="-122"/>
              </a:endParaRPr>
            </a:p>
          </p:txBody>
        </p:sp>
      </p:grpSp>
      <p:sp>
        <p:nvSpPr>
          <p:cNvPr id="9" name="圆角矩形 8"/>
          <p:cNvSpPr/>
          <p:nvPr/>
        </p:nvSpPr>
        <p:spPr>
          <a:xfrm>
            <a:off x="2135188" y="2374900"/>
            <a:ext cx="8064500" cy="3222625"/>
          </a:xfrm>
          <a:prstGeom prst="roundRect">
            <a:avLst/>
          </a:prstGeom>
          <a:solidFill>
            <a:srgbClr val="5A1B58">
              <a:alpha val="25000"/>
            </a:srgbClr>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kumimoji="1" lang="zh-CN" altLang="en-US"/>
          </a:p>
        </p:txBody>
      </p:sp>
      <p:sp>
        <p:nvSpPr>
          <p:cNvPr id="45060" name="文本框 2"/>
          <p:cNvSpPr txBox="1">
            <a:spLocks noChangeArrowheads="1"/>
          </p:cNvSpPr>
          <p:nvPr/>
        </p:nvSpPr>
        <p:spPr bwMode="auto">
          <a:xfrm>
            <a:off x="3794125" y="2997200"/>
            <a:ext cx="4748213" cy="1661993"/>
          </a:xfrm>
          <a:prstGeom prst="rect">
            <a:avLst/>
          </a:prstGeom>
          <a:noFill/>
          <a:ln w="9525">
            <a:noFill/>
            <a:miter lim="800000"/>
            <a:headEnd/>
            <a:tailEnd/>
          </a:ln>
        </p:spPr>
        <p:txBody>
          <a:bodyPr>
            <a:spAutoFit/>
          </a:bodyPr>
          <a:lstStyle/>
          <a:p>
            <a:pPr algn="just">
              <a:lnSpc>
                <a:spcPct val="150000"/>
              </a:lnSpc>
            </a:pPr>
            <a:r>
              <a:rPr kumimoji="1" lang="zh-CN" altLang="en-US" sz="2400" dirty="0">
                <a:latin typeface="微软雅黑" pitchFamily="34" charset="-122"/>
                <a:ea typeface="微软雅黑" pitchFamily="34" charset="-122"/>
              </a:rPr>
              <a:t>（</a:t>
            </a:r>
            <a:r>
              <a:rPr kumimoji="1" lang="en-US" altLang="zh-CN" sz="2400" dirty="0">
                <a:latin typeface="微软雅黑" pitchFamily="34" charset="-122"/>
                <a:ea typeface="微软雅黑" pitchFamily="34" charset="-122"/>
              </a:rPr>
              <a:t>1</a:t>
            </a:r>
            <a:r>
              <a:rPr kumimoji="1" lang="zh-CN" altLang="en-US" sz="2400" dirty="0">
                <a:latin typeface="微软雅黑" pitchFamily="34" charset="-122"/>
                <a:ea typeface="微软雅黑" pitchFamily="34" charset="-122"/>
              </a:rPr>
              <a:t>）</a:t>
            </a:r>
            <a:r>
              <a:rPr lang="zh-CN" altLang="en-US" sz="2400" dirty="0">
                <a:latin typeface="微软雅黑" pitchFamily="34" charset="-122"/>
                <a:ea typeface="微软雅黑" pitchFamily="34" charset="-122"/>
              </a:rPr>
              <a:t>当代资本主义新变化的原因</a:t>
            </a:r>
          </a:p>
          <a:p>
            <a:pPr algn="just">
              <a:lnSpc>
                <a:spcPct val="150000"/>
              </a:lnSpc>
            </a:pPr>
            <a:r>
              <a:rPr kumimoji="1" lang="zh-CN" altLang="en-US" sz="2400" dirty="0">
                <a:latin typeface="微软雅黑" pitchFamily="34" charset="-122"/>
                <a:ea typeface="微软雅黑" pitchFamily="34" charset="-122"/>
              </a:rPr>
              <a:t>（</a:t>
            </a:r>
            <a:r>
              <a:rPr kumimoji="1" lang="en-US" altLang="zh-CN" sz="2400" dirty="0">
                <a:latin typeface="微软雅黑" pitchFamily="34" charset="-122"/>
                <a:ea typeface="微软雅黑" pitchFamily="34" charset="-122"/>
              </a:rPr>
              <a:t>2</a:t>
            </a:r>
            <a:r>
              <a:rPr kumimoji="1" lang="zh-CN" altLang="en-US" sz="2400" dirty="0">
                <a:latin typeface="微软雅黑" pitchFamily="34" charset="-122"/>
                <a:ea typeface="微软雅黑" pitchFamily="34" charset="-122"/>
              </a:rPr>
              <a:t>）</a:t>
            </a:r>
            <a:r>
              <a:rPr lang="zh-CN" altLang="en-US" sz="2400" dirty="0">
                <a:latin typeface="微软雅黑" pitchFamily="34" charset="-122"/>
                <a:ea typeface="微软雅黑" pitchFamily="34" charset="-122"/>
              </a:rPr>
              <a:t>当代资本主义新变化的实质</a:t>
            </a:r>
          </a:p>
          <a:p>
            <a:pPr algn="ctr">
              <a:lnSpc>
                <a:spcPct val="150000"/>
              </a:lnSpc>
            </a:pPr>
            <a:endParaRPr kumimoji="1" lang="zh-CN" altLang="en-US" sz="2000" dirty="0">
              <a:latin typeface="微软雅黑" pitchFamily="34" charset="-122"/>
              <a:ea typeface="微软雅黑" pitchFamily="34" charset="-122"/>
            </a:endParaRPr>
          </a:p>
        </p:txBody>
      </p:sp>
    </p:spTree>
  </p:cSld>
  <p:clrMapOvr>
    <a:masterClrMapping/>
  </p:clrMapOvr>
  <p:transition spd="slow">
    <p:wipe/>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文本框 1"/>
          <p:cNvSpPr txBox="1">
            <a:spLocks noChangeArrowheads="1"/>
          </p:cNvSpPr>
          <p:nvPr/>
        </p:nvSpPr>
        <p:spPr bwMode="auto">
          <a:xfrm>
            <a:off x="9731375" y="533400"/>
            <a:ext cx="185738" cy="369888"/>
          </a:xfrm>
          <a:prstGeom prst="rect">
            <a:avLst/>
          </a:prstGeom>
          <a:noFill/>
          <a:ln w="9525">
            <a:noFill/>
            <a:miter lim="800000"/>
            <a:headEnd/>
            <a:tailEnd/>
          </a:ln>
        </p:spPr>
        <p:txBody>
          <a:bodyPr wrap="none">
            <a:spAutoFit/>
          </a:bodyPr>
          <a:lstStyle/>
          <a:p>
            <a:pPr eaLnBrk="1" hangingPunct="1"/>
            <a:endParaRPr kumimoji="1" lang="zh-CN" altLang="en-US"/>
          </a:p>
        </p:txBody>
      </p:sp>
      <p:sp>
        <p:nvSpPr>
          <p:cNvPr id="3" name="五边形 2"/>
          <p:cNvSpPr/>
          <p:nvPr/>
        </p:nvSpPr>
        <p:spPr>
          <a:xfrm>
            <a:off x="11113" y="0"/>
            <a:ext cx="5292725" cy="620713"/>
          </a:xfrm>
          <a:prstGeom prst="homePlate">
            <a:avLst/>
          </a:prstGeom>
          <a:solidFill>
            <a:srgbClr val="5A1B58"/>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just">
              <a:lnSpc>
                <a:spcPct val="150000"/>
              </a:lnSpc>
            </a:pPr>
            <a:r>
              <a:rPr lang="zh-CN" altLang="en-US" sz="3200">
                <a:solidFill>
                  <a:srgbClr val="FFFFFF"/>
                </a:solidFill>
                <a:latin typeface="微软雅黑" pitchFamily="34" charset="-122"/>
                <a:ea typeface="微软雅黑" pitchFamily="34" charset="-122"/>
              </a:rPr>
              <a:t>当代资本主义新变化的原因</a:t>
            </a:r>
          </a:p>
        </p:txBody>
      </p:sp>
      <p:grpSp>
        <p:nvGrpSpPr>
          <p:cNvPr id="4" name="组合 1"/>
          <p:cNvGrpSpPr/>
          <p:nvPr/>
        </p:nvGrpSpPr>
        <p:grpSpPr>
          <a:xfrm>
            <a:off x="1271464" y="2420888"/>
            <a:ext cx="9509125" cy="2006600"/>
            <a:chOff x="1362075" y="2755900"/>
            <a:chExt cx="9509125" cy="2006600"/>
          </a:xfrm>
          <a:solidFill>
            <a:srgbClr val="5A1B58"/>
          </a:solidFill>
        </p:grpSpPr>
        <p:grpSp>
          <p:nvGrpSpPr>
            <p:cNvPr id="5" name="组合 2"/>
            <p:cNvGrpSpPr/>
            <p:nvPr/>
          </p:nvGrpSpPr>
          <p:grpSpPr>
            <a:xfrm>
              <a:off x="1673544" y="2755900"/>
              <a:ext cx="8906479" cy="2006600"/>
              <a:chOff x="1673544" y="2755900"/>
              <a:chExt cx="8906479" cy="2006600"/>
            </a:xfrm>
            <a:grpFill/>
          </p:grpSpPr>
          <p:cxnSp>
            <p:nvCxnSpPr>
              <p:cNvPr id="8" name="直接连接符 5"/>
              <p:cNvCxnSpPr/>
              <p:nvPr/>
            </p:nvCxnSpPr>
            <p:spPr>
              <a:xfrm>
                <a:off x="8785225" y="2844800"/>
                <a:ext cx="1479550" cy="1917700"/>
              </a:xfrm>
              <a:prstGeom prst="line">
                <a:avLst/>
              </a:prstGeom>
              <a:grpFill/>
              <a:ln w="12700">
                <a:solidFill>
                  <a:schemeClr val="accent3"/>
                </a:solidFill>
              </a:ln>
            </p:spPr>
            <p:style>
              <a:lnRef idx="1">
                <a:schemeClr val="accent1"/>
              </a:lnRef>
              <a:fillRef idx="0">
                <a:schemeClr val="accent1"/>
              </a:fillRef>
              <a:effectRef idx="0">
                <a:schemeClr val="accent1"/>
              </a:effectRef>
              <a:fontRef idx="minor">
                <a:schemeClr val="tx1"/>
              </a:fontRef>
            </p:style>
          </p:cxnSp>
          <p:grpSp>
            <p:nvGrpSpPr>
              <p:cNvPr id="9" name="组合 6"/>
              <p:cNvGrpSpPr/>
              <p:nvPr/>
            </p:nvGrpSpPr>
            <p:grpSpPr>
              <a:xfrm>
                <a:off x="1673544" y="2755900"/>
                <a:ext cx="8906479" cy="2006600"/>
                <a:chOff x="1673544" y="2755900"/>
                <a:chExt cx="8906479" cy="2006600"/>
              </a:xfrm>
              <a:grpFill/>
            </p:grpSpPr>
            <p:cxnSp>
              <p:nvCxnSpPr>
                <p:cNvPr id="10" name="直接连接符 7"/>
                <p:cNvCxnSpPr>
                  <a:stCxn id="7" idx="5"/>
                </p:cNvCxnSpPr>
                <p:nvPr/>
              </p:nvCxnSpPr>
              <p:spPr>
                <a:xfrm flipV="1">
                  <a:off x="1673544" y="2755900"/>
                  <a:ext cx="688656" cy="935622"/>
                </a:xfrm>
                <a:prstGeom prst="line">
                  <a:avLst/>
                </a:prstGeom>
                <a:grpFill/>
                <a:ln w="1270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1" name="直接连接符 8"/>
                <p:cNvCxnSpPr/>
                <p:nvPr/>
              </p:nvCxnSpPr>
              <p:spPr>
                <a:xfrm>
                  <a:off x="2362200" y="2755900"/>
                  <a:ext cx="1357313" cy="1898650"/>
                </a:xfrm>
                <a:prstGeom prst="line">
                  <a:avLst/>
                </a:prstGeom>
                <a:grpFill/>
                <a:ln w="1270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2" name="直接连接符 9"/>
                <p:cNvCxnSpPr/>
                <p:nvPr/>
              </p:nvCxnSpPr>
              <p:spPr>
                <a:xfrm flipV="1">
                  <a:off x="3719513" y="2755900"/>
                  <a:ext cx="1969293" cy="1898650"/>
                </a:xfrm>
                <a:prstGeom prst="line">
                  <a:avLst/>
                </a:prstGeom>
                <a:grpFill/>
                <a:ln w="1270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3" name="直接连接符 10"/>
                <p:cNvCxnSpPr/>
                <p:nvPr/>
              </p:nvCxnSpPr>
              <p:spPr>
                <a:xfrm>
                  <a:off x="5688806" y="2755900"/>
                  <a:ext cx="2210594" cy="2006600"/>
                </a:xfrm>
                <a:prstGeom prst="line">
                  <a:avLst/>
                </a:prstGeom>
                <a:grpFill/>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1"/>
                <p:cNvCxnSpPr/>
                <p:nvPr/>
              </p:nvCxnSpPr>
              <p:spPr>
                <a:xfrm flipV="1">
                  <a:off x="7891066" y="2844800"/>
                  <a:ext cx="894159" cy="1917700"/>
                </a:xfrm>
                <a:prstGeom prst="line">
                  <a:avLst/>
                </a:prstGeom>
                <a:grpFill/>
                <a:ln w="1270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5" name="直接连接符 12"/>
                <p:cNvCxnSpPr>
                  <a:endCxn id="6" idx="1"/>
                </p:cNvCxnSpPr>
                <p:nvPr/>
              </p:nvCxnSpPr>
              <p:spPr>
                <a:xfrm flipV="1">
                  <a:off x="10264775" y="4042024"/>
                  <a:ext cx="315248" cy="720476"/>
                </a:xfrm>
                <a:prstGeom prst="line">
                  <a:avLst/>
                </a:prstGeom>
                <a:grpFill/>
                <a:ln w="12700">
                  <a:solidFill>
                    <a:schemeClr val="accent3"/>
                  </a:solidFill>
                </a:ln>
              </p:spPr>
              <p:style>
                <a:lnRef idx="1">
                  <a:schemeClr val="accent1"/>
                </a:lnRef>
                <a:fillRef idx="0">
                  <a:schemeClr val="accent1"/>
                </a:fillRef>
                <a:effectRef idx="0">
                  <a:schemeClr val="accent1"/>
                </a:effectRef>
                <a:fontRef idx="minor">
                  <a:schemeClr val="tx1"/>
                </a:fontRef>
              </p:style>
            </p:cxnSp>
          </p:grpSp>
        </p:grpSp>
        <p:sp>
          <p:nvSpPr>
            <p:cNvPr id="6" name="椭圆 5"/>
            <p:cNvSpPr/>
            <p:nvPr/>
          </p:nvSpPr>
          <p:spPr>
            <a:xfrm rot="20526612" flipV="1">
              <a:off x="10471150" y="3663950"/>
              <a:ext cx="400050" cy="400050"/>
            </a:xfrm>
            <a:prstGeom prst="ellipse">
              <a:avLst/>
            </a:prstGeom>
            <a:solidFill>
              <a:srgbClr val="5A1B58">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89">
                <a:solidFill>
                  <a:schemeClr val="tx1">
                    <a:lumMod val="75000"/>
                    <a:lumOff val="25000"/>
                  </a:schemeClr>
                </a:solidFill>
              </a:endParaRPr>
            </a:p>
          </p:txBody>
        </p:sp>
        <p:sp>
          <p:nvSpPr>
            <p:cNvPr id="7" name="椭圆 6"/>
            <p:cNvSpPr/>
            <p:nvPr/>
          </p:nvSpPr>
          <p:spPr>
            <a:xfrm rot="20931540" flipV="1">
              <a:off x="1362075" y="3657600"/>
              <a:ext cx="400050" cy="400050"/>
            </a:xfrm>
            <a:prstGeom prst="ellipse">
              <a:avLst/>
            </a:prstGeom>
            <a:solidFill>
              <a:srgbClr val="5A1B58">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89">
                <a:solidFill>
                  <a:schemeClr val="tx1">
                    <a:lumMod val="75000"/>
                    <a:lumOff val="25000"/>
                  </a:schemeClr>
                </a:solidFill>
              </a:endParaRPr>
            </a:p>
          </p:txBody>
        </p:sp>
      </p:grpSp>
      <p:grpSp>
        <p:nvGrpSpPr>
          <p:cNvPr id="46084" name="组合 19"/>
          <p:cNvGrpSpPr>
            <a:grpSpLocks/>
          </p:cNvGrpSpPr>
          <p:nvPr/>
        </p:nvGrpSpPr>
        <p:grpSpPr bwMode="auto">
          <a:xfrm>
            <a:off x="2076450" y="2738438"/>
            <a:ext cx="1276350" cy="1276350"/>
            <a:chOff x="2209800" y="3219450"/>
            <a:chExt cx="1276350" cy="1276350"/>
          </a:xfrm>
        </p:grpSpPr>
        <p:sp>
          <p:nvSpPr>
            <p:cNvPr id="17" name="椭圆 16"/>
            <p:cNvSpPr/>
            <p:nvPr/>
          </p:nvSpPr>
          <p:spPr>
            <a:xfrm>
              <a:off x="2209800" y="3219450"/>
              <a:ext cx="1276350" cy="1276350"/>
            </a:xfrm>
            <a:prstGeom prst="ellipse">
              <a:avLst/>
            </a:prstGeom>
            <a:solidFill>
              <a:schemeClr val="tx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89">
                <a:solidFill>
                  <a:schemeClr val="tx1">
                    <a:lumMod val="75000"/>
                    <a:lumOff val="25000"/>
                  </a:schemeClr>
                </a:solidFill>
              </a:endParaRPr>
            </a:p>
          </p:txBody>
        </p:sp>
        <p:sp>
          <p:nvSpPr>
            <p:cNvPr id="18" name="Freeform 357"/>
            <p:cNvSpPr>
              <a:spLocks noChangeAspect="1" noEditPoints="1"/>
            </p:cNvSpPr>
            <p:nvPr/>
          </p:nvSpPr>
          <p:spPr bwMode="auto">
            <a:xfrm>
              <a:off x="2543175" y="3641725"/>
              <a:ext cx="609600" cy="431800"/>
            </a:xfrm>
            <a:custGeom>
              <a:avLst/>
              <a:gdLst>
                <a:gd name="T0" fmla="*/ 47 w 94"/>
                <a:gd name="T1" fmla="*/ 17 h 67"/>
                <a:gd name="T2" fmla="*/ 31 w 94"/>
                <a:gd name="T3" fmla="*/ 33 h 67"/>
                <a:gd name="T4" fmla="*/ 47 w 94"/>
                <a:gd name="T5" fmla="*/ 49 h 67"/>
                <a:gd name="T6" fmla="*/ 63 w 94"/>
                <a:gd name="T7" fmla="*/ 33 h 67"/>
                <a:gd name="T8" fmla="*/ 47 w 94"/>
                <a:gd name="T9" fmla="*/ 17 h 67"/>
                <a:gd name="T10" fmla="*/ 71 w 94"/>
                <a:gd name="T11" fmla="*/ 10 h 67"/>
                <a:gd name="T12" fmla="*/ 65 w 94"/>
                <a:gd name="T13" fmla="*/ 15 h 67"/>
                <a:gd name="T14" fmla="*/ 72 w 94"/>
                <a:gd name="T15" fmla="*/ 33 h 67"/>
                <a:gd name="T16" fmla="*/ 65 w 94"/>
                <a:gd name="T17" fmla="*/ 51 h 67"/>
                <a:gd name="T18" fmla="*/ 71 w 94"/>
                <a:gd name="T19" fmla="*/ 57 h 67"/>
                <a:gd name="T20" fmla="*/ 80 w 94"/>
                <a:gd name="T21" fmla="*/ 33 h 67"/>
                <a:gd name="T22" fmla="*/ 71 w 94"/>
                <a:gd name="T23" fmla="*/ 10 h 67"/>
                <a:gd name="T24" fmla="*/ 81 w 94"/>
                <a:gd name="T25" fmla="*/ 0 h 67"/>
                <a:gd name="T26" fmla="*/ 75 w 94"/>
                <a:gd name="T27" fmla="*/ 5 h 67"/>
                <a:gd name="T28" fmla="*/ 86 w 94"/>
                <a:gd name="T29" fmla="*/ 33 h 67"/>
                <a:gd name="T30" fmla="*/ 75 w 94"/>
                <a:gd name="T31" fmla="*/ 61 h 67"/>
                <a:gd name="T32" fmla="*/ 81 w 94"/>
                <a:gd name="T33" fmla="*/ 67 h 67"/>
                <a:gd name="T34" fmla="*/ 94 w 94"/>
                <a:gd name="T35" fmla="*/ 33 h 67"/>
                <a:gd name="T36" fmla="*/ 81 w 94"/>
                <a:gd name="T37" fmla="*/ 0 h 67"/>
                <a:gd name="T38" fmla="*/ 24 w 94"/>
                <a:gd name="T39" fmla="*/ 10 h 67"/>
                <a:gd name="T40" fmla="*/ 14 w 94"/>
                <a:gd name="T41" fmla="*/ 33 h 67"/>
                <a:gd name="T42" fmla="*/ 24 w 94"/>
                <a:gd name="T43" fmla="*/ 57 h 67"/>
                <a:gd name="T44" fmla="*/ 30 w 94"/>
                <a:gd name="T45" fmla="*/ 51 h 67"/>
                <a:gd name="T46" fmla="*/ 22 w 94"/>
                <a:gd name="T47" fmla="*/ 33 h 67"/>
                <a:gd name="T48" fmla="*/ 30 w 94"/>
                <a:gd name="T49" fmla="*/ 15 h 67"/>
                <a:gd name="T50" fmla="*/ 24 w 94"/>
                <a:gd name="T51" fmla="*/ 10 h 67"/>
                <a:gd name="T52" fmla="*/ 19 w 94"/>
                <a:gd name="T53" fmla="*/ 5 h 67"/>
                <a:gd name="T54" fmla="*/ 14 w 94"/>
                <a:gd name="T55" fmla="*/ 0 h 67"/>
                <a:gd name="T56" fmla="*/ 0 w 94"/>
                <a:gd name="T57" fmla="*/ 33 h 67"/>
                <a:gd name="T58" fmla="*/ 14 w 94"/>
                <a:gd name="T59" fmla="*/ 67 h 67"/>
                <a:gd name="T60" fmla="*/ 19 w 94"/>
                <a:gd name="T61" fmla="*/ 61 h 67"/>
                <a:gd name="T62" fmla="*/ 8 w 94"/>
                <a:gd name="T63" fmla="*/ 33 h 67"/>
                <a:gd name="T64" fmla="*/ 19 w 94"/>
                <a:gd name="T65" fmla="*/ 5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4" h="67">
                  <a:moveTo>
                    <a:pt x="47" y="17"/>
                  </a:moveTo>
                  <a:cubicBezTo>
                    <a:pt x="38" y="17"/>
                    <a:pt x="31" y="24"/>
                    <a:pt x="31" y="33"/>
                  </a:cubicBezTo>
                  <a:cubicBezTo>
                    <a:pt x="31" y="42"/>
                    <a:pt x="38" y="49"/>
                    <a:pt x="47" y="49"/>
                  </a:cubicBezTo>
                  <a:cubicBezTo>
                    <a:pt x="56" y="49"/>
                    <a:pt x="63" y="42"/>
                    <a:pt x="63" y="33"/>
                  </a:cubicBezTo>
                  <a:cubicBezTo>
                    <a:pt x="63" y="24"/>
                    <a:pt x="56" y="17"/>
                    <a:pt x="47" y="17"/>
                  </a:cubicBezTo>
                  <a:close/>
                  <a:moveTo>
                    <a:pt x="71" y="10"/>
                  </a:moveTo>
                  <a:cubicBezTo>
                    <a:pt x="65" y="15"/>
                    <a:pt x="65" y="15"/>
                    <a:pt x="65" y="15"/>
                  </a:cubicBezTo>
                  <a:cubicBezTo>
                    <a:pt x="69" y="20"/>
                    <a:pt x="72" y="26"/>
                    <a:pt x="72" y="33"/>
                  </a:cubicBezTo>
                  <a:cubicBezTo>
                    <a:pt x="72" y="40"/>
                    <a:pt x="69" y="46"/>
                    <a:pt x="65" y="51"/>
                  </a:cubicBezTo>
                  <a:cubicBezTo>
                    <a:pt x="71" y="57"/>
                    <a:pt x="71" y="57"/>
                    <a:pt x="71" y="57"/>
                  </a:cubicBezTo>
                  <a:cubicBezTo>
                    <a:pt x="77" y="50"/>
                    <a:pt x="80" y="42"/>
                    <a:pt x="80" y="33"/>
                  </a:cubicBezTo>
                  <a:cubicBezTo>
                    <a:pt x="80" y="24"/>
                    <a:pt x="77" y="16"/>
                    <a:pt x="71" y="10"/>
                  </a:cubicBezTo>
                  <a:close/>
                  <a:moveTo>
                    <a:pt x="81" y="0"/>
                  </a:moveTo>
                  <a:cubicBezTo>
                    <a:pt x="75" y="5"/>
                    <a:pt x="75" y="5"/>
                    <a:pt x="75" y="5"/>
                  </a:cubicBezTo>
                  <a:cubicBezTo>
                    <a:pt x="82" y="13"/>
                    <a:pt x="86" y="22"/>
                    <a:pt x="86" y="33"/>
                  </a:cubicBezTo>
                  <a:cubicBezTo>
                    <a:pt x="86" y="44"/>
                    <a:pt x="82" y="54"/>
                    <a:pt x="75" y="61"/>
                  </a:cubicBezTo>
                  <a:cubicBezTo>
                    <a:pt x="81" y="67"/>
                    <a:pt x="81" y="67"/>
                    <a:pt x="81" y="67"/>
                  </a:cubicBezTo>
                  <a:cubicBezTo>
                    <a:pt x="89" y="58"/>
                    <a:pt x="94" y="46"/>
                    <a:pt x="94" y="33"/>
                  </a:cubicBezTo>
                  <a:cubicBezTo>
                    <a:pt x="94" y="20"/>
                    <a:pt x="89" y="8"/>
                    <a:pt x="81" y="0"/>
                  </a:cubicBezTo>
                  <a:close/>
                  <a:moveTo>
                    <a:pt x="24" y="10"/>
                  </a:moveTo>
                  <a:cubicBezTo>
                    <a:pt x="18" y="16"/>
                    <a:pt x="14" y="24"/>
                    <a:pt x="14" y="33"/>
                  </a:cubicBezTo>
                  <a:cubicBezTo>
                    <a:pt x="14" y="42"/>
                    <a:pt x="18" y="50"/>
                    <a:pt x="24" y="57"/>
                  </a:cubicBezTo>
                  <a:cubicBezTo>
                    <a:pt x="30" y="51"/>
                    <a:pt x="30" y="51"/>
                    <a:pt x="30" y="51"/>
                  </a:cubicBezTo>
                  <a:cubicBezTo>
                    <a:pt x="25" y="46"/>
                    <a:pt x="22" y="40"/>
                    <a:pt x="22" y="33"/>
                  </a:cubicBezTo>
                  <a:cubicBezTo>
                    <a:pt x="22" y="26"/>
                    <a:pt x="25" y="20"/>
                    <a:pt x="30" y="15"/>
                  </a:cubicBezTo>
                  <a:lnTo>
                    <a:pt x="24" y="10"/>
                  </a:lnTo>
                  <a:close/>
                  <a:moveTo>
                    <a:pt x="19" y="5"/>
                  </a:moveTo>
                  <a:cubicBezTo>
                    <a:pt x="14" y="0"/>
                    <a:pt x="14" y="0"/>
                    <a:pt x="14" y="0"/>
                  </a:cubicBezTo>
                  <a:cubicBezTo>
                    <a:pt x="5" y="8"/>
                    <a:pt x="0" y="20"/>
                    <a:pt x="0" y="33"/>
                  </a:cubicBezTo>
                  <a:cubicBezTo>
                    <a:pt x="0" y="46"/>
                    <a:pt x="5" y="58"/>
                    <a:pt x="14" y="67"/>
                  </a:cubicBezTo>
                  <a:cubicBezTo>
                    <a:pt x="19" y="61"/>
                    <a:pt x="19" y="61"/>
                    <a:pt x="19" y="61"/>
                  </a:cubicBezTo>
                  <a:cubicBezTo>
                    <a:pt x="12" y="54"/>
                    <a:pt x="8" y="44"/>
                    <a:pt x="8" y="33"/>
                  </a:cubicBezTo>
                  <a:cubicBezTo>
                    <a:pt x="8" y="22"/>
                    <a:pt x="12" y="12"/>
                    <a:pt x="19" y="5"/>
                  </a:cubicBezTo>
                  <a:close/>
                </a:path>
              </a:pathLst>
            </a:custGeom>
            <a:solidFill>
              <a:schemeClr val="bg1">
                <a:lumMod val="95000"/>
              </a:schemeClr>
            </a:solidFill>
            <a:ln>
              <a:noFill/>
            </a:ln>
            <a:extLst/>
          </p:spPr>
          <p:txBody>
            <a:bodyPr lIns="121920" tIns="60960" rIns="121920" bIns="60960"/>
            <a:lstStyle/>
            <a:p>
              <a:pPr>
                <a:defRPr/>
              </a:pPr>
              <a:endParaRPr lang="zh-CN" altLang="en-US" sz="2489">
                <a:solidFill>
                  <a:schemeClr val="tx1">
                    <a:lumMod val="75000"/>
                    <a:lumOff val="25000"/>
                  </a:schemeClr>
                </a:solidFill>
                <a:latin typeface="Arial" charset="0"/>
                <a:ea typeface="宋体" charset="0"/>
                <a:cs typeface="宋体" charset="0"/>
              </a:endParaRPr>
            </a:p>
          </p:txBody>
        </p:sp>
      </p:grpSp>
      <p:sp>
        <p:nvSpPr>
          <p:cNvPr id="46085" name="文本框 1"/>
          <p:cNvSpPr txBox="1">
            <a:spLocks noChangeArrowheads="1"/>
          </p:cNvSpPr>
          <p:nvPr/>
        </p:nvSpPr>
        <p:spPr bwMode="auto">
          <a:xfrm>
            <a:off x="307975" y="1692275"/>
            <a:ext cx="3321050" cy="412934"/>
          </a:xfrm>
          <a:prstGeom prst="rect">
            <a:avLst/>
          </a:prstGeom>
          <a:noFill/>
          <a:ln w="9525">
            <a:noFill/>
            <a:miter lim="800000"/>
            <a:headEnd/>
            <a:tailEnd/>
          </a:ln>
        </p:spPr>
        <p:txBody>
          <a:bodyPr>
            <a:spAutoFit/>
          </a:bodyPr>
          <a:lstStyle/>
          <a:p>
            <a:pPr algn="just" eaLnBrk="1" hangingPunct="1">
              <a:lnSpc>
                <a:spcPts val="2500"/>
              </a:lnSpc>
              <a:buClr>
                <a:schemeClr val="tx2"/>
              </a:buClr>
              <a:buFont typeface="Arial" pitchFamily="34" charset="0"/>
              <a:buNone/>
            </a:pPr>
            <a:r>
              <a:rPr lang="en-US" altLang="zh-CN" sz="2400" dirty="0">
                <a:solidFill>
                  <a:srgbClr val="5A1B58"/>
                </a:solidFill>
                <a:latin typeface="微软雅黑" pitchFamily="34" charset="-122"/>
                <a:ea typeface="微软雅黑" pitchFamily="34" charset="-122"/>
              </a:rPr>
              <a:t>01.</a:t>
            </a:r>
            <a:r>
              <a:rPr lang="zh-CN" altLang="zh-CN" dirty="0">
                <a:latin typeface="微软雅黑" pitchFamily="34" charset="-122"/>
                <a:ea typeface="微软雅黑" pitchFamily="34" charset="-122"/>
              </a:rPr>
              <a:t>科技革命和生产力的</a:t>
            </a:r>
            <a:r>
              <a:rPr lang="zh-CN" altLang="zh-CN" dirty="0" smtClean="0">
                <a:latin typeface="微软雅黑" pitchFamily="34" charset="-122"/>
                <a:ea typeface="微软雅黑" pitchFamily="34" charset="-122"/>
              </a:rPr>
              <a:t>发展</a:t>
            </a:r>
            <a:endParaRPr lang="zh-CN" altLang="zh-CN" dirty="0">
              <a:latin typeface="微软雅黑" pitchFamily="34" charset="-122"/>
              <a:ea typeface="微软雅黑" pitchFamily="34" charset="-122"/>
            </a:endParaRPr>
          </a:p>
        </p:txBody>
      </p:sp>
      <p:sp>
        <p:nvSpPr>
          <p:cNvPr id="46086" name="文本框 18"/>
          <p:cNvSpPr txBox="1">
            <a:spLocks noChangeArrowheads="1"/>
          </p:cNvSpPr>
          <p:nvPr/>
        </p:nvSpPr>
        <p:spPr bwMode="auto">
          <a:xfrm>
            <a:off x="1836738" y="4427538"/>
            <a:ext cx="3582987" cy="1054100"/>
          </a:xfrm>
          <a:prstGeom prst="rect">
            <a:avLst/>
          </a:prstGeom>
          <a:noFill/>
          <a:ln w="9525">
            <a:noFill/>
            <a:miter lim="800000"/>
            <a:headEnd/>
            <a:tailEnd/>
          </a:ln>
        </p:spPr>
        <p:txBody>
          <a:bodyPr>
            <a:spAutoFit/>
          </a:bodyPr>
          <a:lstStyle/>
          <a:p>
            <a:pPr algn="just" eaLnBrk="1" hangingPunct="1">
              <a:lnSpc>
                <a:spcPts val="2500"/>
              </a:lnSpc>
              <a:buClr>
                <a:schemeClr val="tx2"/>
              </a:buClr>
              <a:buFont typeface="Arial" pitchFamily="34" charset="0"/>
              <a:buNone/>
            </a:pPr>
            <a:r>
              <a:rPr lang="en-US" altLang="zh-CN" sz="2400" dirty="0">
                <a:solidFill>
                  <a:srgbClr val="5A1B58"/>
                </a:solidFill>
                <a:latin typeface="微软雅黑" pitchFamily="34" charset="-122"/>
                <a:ea typeface="微软雅黑" pitchFamily="34" charset="-122"/>
              </a:rPr>
              <a:t>02.</a:t>
            </a:r>
            <a:r>
              <a:rPr lang="zh-CN" altLang="zh-CN" dirty="0">
                <a:latin typeface="微软雅黑" pitchFamily="34" charset="-122"/>
                <a:ea typeface="微软雅黑" pitchFamily="34" charset="-122"/>
              </a:rPr>
              <a:t>工人阶级争取自身</a:t>
            </a:r>
            <a:r>
              <a:rPr lang="zh-CN" altLang="zh-CN" dirty="0" smtClean="0">
                <a:latin typeface="微软雅黑" pitchFamily="34" charset="-122"/>
                <a:ea typeface="微软雅黑" pitchFamily="34" charset="-122"/>
              </a:rPr>
              <a:t>权</a:t>
            </a:r>
            <a:r>
              <a:rPr lang="zh-CN" altLang="en-US" dirty="0" smtClean="0">
                <a:latin typeface="微软雅黑" pitchFamily="34" charset="-122"/>
                <a:ea typeface="微软雅黑" pitchFamily="34" charset="-122"/>
              </a:rPr>
              <a:t>利</a:t>
            </a:r>
            <a:r>
              <a:rPr lang="zh-CN" altLang="zh-CN" dirty="0" smtClean="0">
                <a:latin typeface="微软雅黑" pitchFamily="34" charset="-122"/>
                <a:ea typeface="微软雅黑" pitchFamily="34" charset="-122"/>
              </a:rPr>
              <a:t>和</a:t>
            </a:r>
            <a:r>
              <a:rPr lang="zh-CN" altLang="zh-CN" dirty="0">
                <a:latin typeface="微软雅黑" pitchFamily="34" charset="-122"/>
                <a:ea typeface="微软雅黑" pitchFamily="34" charset="-122"/>
              </a:rPr>
              <a:t>利益的斗争，是推动资本主义变化的重要力量</a:t>
            </a:r>
            <a:r>
              <a:rPr lang="zh-CN" altLang="en-US" dirty="0">
                <a:latin typeface="微软雅黑" pitchFamily="34" charset="-122"/>
                <a:ea typeface="微软雅黑" pitchFamily="34" charset="-122"/>
              </a:rPr>
              <a:t>。</a:t>
            </a:r>
            <a:endParaRPr lang="zh-CN" altLang="zh-CN" dirty="0">
              <a:latin typeface="微软雅黑" pitchFamily="34" charset="-122"/>
              <a:ea typeface="微软雅黑" pitchFamily="34" charset="-122"/>
            </a:endParaRPr>
          </a:p>
        </p:txBody>
      </p:sp>
      <p:sp>
        <p:nvSpPr>
          <p:cNvPr id="46087" name="文本框 19"/>
          <p:cNvSpPr txBox="1">
            <a:spLocks noChangeArrowheads="1"/>
          </p:cNvSpPr>
          <p:nvPr/>
        </p:nvSpPr>
        <p:spPr bwMode="auto">
          <a:xfrm>
            <a:off x="4076700" y="1533525"/>
            <a:ext cx="3594100" cy="733425"/>
          </a:xfrm>
          <a:prstGeom prst="rect">
            <a:avLst/>
          </a:prstGeom>
          <a:noFill/>
          <a:ln w="9525">
            <a:noFill/>
            <a:miter lim="800000"/>
            <a:headEnd/>
            <a:tailEnd/>
          </a:ln>
        </p:spPr>
        <p:txBody>
          <a:bodyPr>
            <a:spAutoFit/>
          </a:bodyPr>
          <a:lstStyle/>
          <a:p>
            <a:pPr algn="just">
              <a:lnSpc>
                <a:spcPts val="2500"/>
              </a:lnSpc>
            </a:pPr>
            <a:r>
              <a:rPr lang="en-US" altLang="zh-CN" sz="2400" dirty="0">
                <a:solidFill>
                  <a:srgbClr val="5A1B58"/>
                </a:solidFill>
                <a:latin typeface="微软雅黑" pitchFamily="34" charset="-122"/>
                <a:ea typeface="微软雅黑" pitchFamily="34" charset="-122"/>
              </a:rPr>
              <a:t>03.</a:t>
            </a:r>
            <a:r>
              <a:rPr lang="zh-CN" altLang="zh-CN" dirty="0">
                <a:latin typeface="微软雅黑" pitchFamily="34" charset="-122"/>
                <a:ea typeface="微软雅黑" pitchFamily="34" charset="-122"/>
              </a:rPr>
              <a:t>社会主义制度初步显示的优越性对资本主义产生了一定影响</a:t>
            </a:r>
            <a:r>
              <a:rPr lang="zh-CN" altLang="en-US" dirty="0">
                <a:latin typeface="微软雅黑" pitchFamily="34" charset="-122"/>
                <a:ea typeface="微软雅黑" pitchFamily="34" charset="-122"/>
              </a:rPr>
              <a:t>。</a:t>
            </a:r>
            <a:endParaRPr kumimoji="1" lang="zh-CN" altLang="en-US" dirty="0">
              <a:latin typeface="微软雅黑" pitchFamily="34" charset="-122"/>
              <a:ea typeface="微软雅黑" pitchFamily="34" charset="-122"/>
            </a:endParaRPr>
          </a:p>
        </p:txBody>
      </p:sp>
      <p:sp>
        <p:nvSpPr>
          <p:cNvPr id="46088" name="文本框 20"/>
          <p:cNvSpPr txBox="1">
            <a:spLocks noChangeArrowheads="1"/>
          </p:cNvSpPr>
          <p:nvPr/>
        </p:nvSpPr>
        <p:spPr bwMode="auto">
          <a:xfrm>
            <a:off x="6092825" y="4525963"/>
            <a:ext cx="3455988" cy="1054100"/>
          </a:xfrm>
          <a:prstGeom prst="rect">
            <a:avLst/>
          </a:prstGeom>
          <a:noFill/>
          <a:ln w="9525">
            <a:noFill/>
            <a:miter lim="800000"/>
            <a:headEnd/>
            <a:tailEnd/>
          </a:ln>
        </p:spPr>
        <p:txBody>
          <a:bodyPr>
            <a:spAutoFit/>
          </a:bodyPr>
          <a:lstStyle/>
          <a:p>
            <a:pPr algn="just">
              <a:lnSpc>
                <a:spcPts val="2500"/>
              </a:lnSpc>
            </a:pPr>
            <a:r>
              <a:rPr lang="en-US" altLang="zh-CN" sz="2400">
                <a:solidFill>
                  <a:srgbClr val="5A1B58"/>
                </a:solidFill>
                <a:latin typeface="微软雅黑" pitchFamily="34" charset="-122"/>
                <a:ea typeface="微软雅黑" pitchFamily="34" charset="-122"/>
              </a:rPr>
              <a:t>04.</a:t>
            </a:r>
            <a:r>
              <a:rPr lang="zh-CN" altLang="zh-CN">
                <a:latin typeface="微软雅黑" pitchFamily="34" charset="-122"/>
                <a:ea typeface="微软雅黑" pitchFamily="34" charset="-122"/>
              </a:rPr>
              <a:t>主张改良主义的政党对资本主义制度的改革也对资本主义的变化发挥了重要作用</a:t>
            </a:r>
            <a:r>
              <a:rPr lang="zh-CN" altLang="en-US">
                <a:latin typeface="微软雅黑" pitchFamily="34" charset="-122"/>
                <a:ea typeface="微软雅黑" pitchFamily="34" charset="-122"/>
              </a:rPr>
              <a:t>。</a:t>
            </a:r>
            <a:endParaRPr kumimoji="1" lang="zh-CN" altLang="en-US">
              <a:latin typeface="微软雅黑" pitchFamily="34" charset="-122"/>
              <a:ea typeface="微软雅黑" pitchFamily="34" charset="-122"/>
            </a:endParaRPr>
          </a:p>
        </p:txBody>
      </p:sp>
      <p:sp>
        <p:nvSpPr>
          <p:cNvPr id="46089" name="文本框 21"/>
          <p:cNvSpPr txBox="1">
            <a:spLocks noChangeArrowheads="1"/>
          </p:cNvSpPr>
          <p:nvPr/>
        </p:nvSpPr>
        <p:spPr bwMode="auto">
          <a:xfrm>
            <a:off x="8462963" y="1527175"/>
            <a:ext cx="3095625" cy="1054100"/>
          </a:xfrm>
          <a:prstGeom prst="rect">
            <a:avLst/>
          </a:prstGeom>
          <a:noFill/>
          <a:ln w="9525">
            <a:noFill/>
            <a:miter lim="800000"/>
            <a:headEnd/>
            <a:tailEnd/>
          </a:ln>
        </p:spPr>
        <p:txBody>
          <a:bodyPr>
            <a:spAutoFit/>
          </a:bodyPr>
          <a:lstStyle/>
          <a:p>
            <a:pPr eaLnBrk="1" hangingPunct="1">
              <a:lnSpc>
                <a:spcPts val="2463"/>
              </a:lnSpc>
              <a:buClr>
                <a:schemeClr val="tx2"/>
              </a:buClr>
              <a:buFont typeface="Arial" pitchFamily="34" charset="0"/>
              <a:buNone/>
            </a:pPr>
            <a:r>
              <a:rPr lang="en-US" altLang="zh-CN" sz="2400">
                <a:solidFill>
                  <a:srgbClr val="5A1B58"/>
                </a:solidFill>
                <a:ea typeface="微软雅黑" pitchFamily="34" charset="-122"/>
              </a:rPr>
              <a:t>05.</a:t>
            </a:r>
            <a:r>
              <a:rPr lang="zh-CN" altLang="en-US">
                <a:ea typeface="微软雅黑" pitchFamily="34" charset="-122"/>
              </a:rPr>
              <a:t>自由、民主、法制的诉求对资本主义制度的改革产生影响。</a:t>
            </a:r>
            <a:endParaRPr lang="en-US" altLang="zh-CN">
              <a:ea typeface="微软雅黑" pitchFamily="34" charset="-122"/>
            </a:endParaRPr>
          </a:p>
        </p:txBody>
      </p:sp>
      <p:grpSp>
        <p:nvGrpSpPr>
          <p:cNvPr id="46090" name="组合 13"/>
          <p:cNvGrpSpPr>
            <a:grpSpLocks/>
          </p:cNvGrpSpPr>
          <p:nvPr/>
        </p:nvGrpSpPr>
        <p:grpSpPr bwMode="auto">
          <a:xfrm>
            <a:off x="4125913" y="2716213"/>
            <a:ext cx="1276350" cy="1276350"/>
            <a:chOff x="4381500" y="3219450"/>
            <a:chExt cx="1276350" cy="1276350"/>
          </a:xfrm>
        </p:grpSpPr>
        <p:sp>
          <p:nvSpPr>
            <p:cNvPr id="25" name="椭圆 24"/>
            <p:cNvSpPr/>
            <p:nvPr/>
          </p:nvSpPr>
          <p:spPr>
            <a:xfrm>
              <a:off x="4381500" y="3219450"/>
              <a:ext cx="1276350" cy="1276350"/>
            </a:xfrm>
            <a:prstGeom prst="ellipse">
              <a:avLst/>
            </a:prstGeom>
            <a:solidFill>
              <a:schemeClr val="accent2">
                <a:lumMod val="75000"/>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89">
                <a:solidFill>
                  <a:schemeClr val="tx1">
                    <a:lumMod val="75000"/>
                    <a:lumOff val="25000"/>
                  </a:schemeClr>
                </a:solidFill>
              </a:endParaRPr>
            </a:p>
          </p:txBody>
        </p:sp>
        <p:sp>
          <p:nvSpPr>
            <p:cNvPr id="26" name="Freeform 173"/>
            <p:cNvSpPr>
              <a:spLocks noChangeAspect="1" noEditPoints="1"/>
            </p:cNvSpPr>
            <p:nvPr/>
          </p:nvSpPr>
          <p:spPr bwMode="auto">
            <a:xfrm>
              <a:off x="4789487" y="3613150"/>
              <a:ext cx="460375" cy="488950"/>
            </a:xfrm>
            <a:custGeom>
              <a:avLst/>
              <a:gdLst>
                <a:gd name="T0" fmla="*/ 75 w 89"/>
                <a:gd name="T1" fmla="*/ 22 h 95"/>
                <a:gd name="T2" fmla="*/ 89 w 89"/>
                <a:gd name="T3" fmla="*/ 53 h 95"/>
                <a:gd name="T4" fmla="*/ 78 w 89"/>
                <a:gd name="T5" fmla="*/ 80 h 95"/>
                <a:gd name="T6" fmla="*/ 47 w 89"/>
                <a:gd name="T7" fmla="*/ 53 h 95"/>
                <a:gd name="T8" fmla="*/ 75 w 89"/>
                <a:gd name="T9" fmla="*/ 22 h 95"/>
                <a:gd name="T10" fmla="*/ 76 w 89"/>
                <a:gd name="T11" fmla="*/ 83 h 95"/>
                <a:gd name="T12" fmla="*/ 69 w 89"/>
                <a:gd name="T13" fmla="*/ 88 h 95"/>
                <a:gd name="T14" fmla="*/ 74 w 89"/>
                <a:gd name="T15" fmla="*/ 81 h 95"/>
                <a:gd name="T16" fmla="*/ 76 w 89"/>
                <a:gd name="T17" fmla="*/ 83 h 95"/>
                <a:gd name="T18" fmla="*/ 64 w 89"/>
                <a:gd name="T19" fmla="*/ 92 h 95"/>
                <a:gd name="T20" fmla="*/ 72 w 89"/>
                <a:gd name="T21" fmla="*/ 79 h 95"/>
                <a:gd name="T22" fmla="*/ 70 w 89"/>
                <a:gd name="T23" fmla="*/ 77 h 95"/>
                <a:gd name="T24" fmla="*/ 60 w 89"/>
                <a:gd name="T25" fmla="*/ 94 h 95"/>
                <a:gd name="T26" fmla="*/ 64 w 89"/>
                <a:gd name="T27" fmla="*/ 92 h 95"/>
                <a:gd name="T28" fmla="*/ 58 w 89"/>
                <a:gd name="T29" fmla="*/ 91 h 95"/>
                <a:gd name="T30" fmla="*/ 67 w 89"/>
                <a:gd name="T31" fmla="*/ 75 h 95"/>
                <a:gd name="T32" fmla="*/ 65 w 89"/>
                <a:gd name="T33" fmla="*/ 74 h 95"/>
                <a:gd name="T34" fmla="*/ 57 w 89"/>
                <a:gd name="T35" fmla="*/ 88 h 95"/>
                <a:gd name="T36" fmla="*/ 58 w 89"/>
                <a:gd name="T37" fmla="*/ 91 h 95"/>
                <a:gd name="T38" fmla="*/ 56 w 89"/>
                <a:gd name="T39" fmla="*/ 84 h 95"/>
                <a:gd name="T40" fmla="*/ 63 w 89"/>
                <a:gd name="T41" fmla="*/ 72 h 95"/>
                <a:gd name="T42" fmla="*/ 61 w 89"/>
                <a:gd name="T43" fmla="*/ 70 h 95"/>
                <a:gd name="T44" fmla="*/ 55 w 89"/>
                <a:gd name="T45" fmla="*/ 81 h 95"/>
                <a:gd name="T46" fmla="*/ 56 w 89"/>
                <a:gd name="T47" fmla="*/ 84 h 95"/>
                <a:gd name="T48" fmla="*/ 53 w 89"/>
                <a:gd name="T49" fmla="*/ 78 h 95"/>
                <a:gd name="T50" fmla="*/ 59 w 89"/>
                <a:gd name="T51" fmla="*/ 68 h 95"/>
                <a:gd name="T52" fmla="*/ 57 w 89"/>
                <a:gd name="T53" fmla="*/ 66 h 95"/>
                <a:gd name="T54" fmla="*/ 52 w 89"/>
                <a:gd name="T55" fmla="*/ 75 h 95"/>
                <a:gd name="T56" fmla="*/ 53 w 89"/>
                <a:gd name="T57" fmla="*/ 78 h 95"/>
                <a:gd name="T58" fmla="*/ 51 w 89"/>
                <a:gd name="T59" fmla="*/ 71 h 95"/>
                <a:gd name="T60" fmla="*/ 55 w 89"/>
                <a:gd name="T61" fmla="*/ 64 h 95"/>
                <a:gd name="T62" fmla="*/ 53 w 89"/>
                <a:gd name="T63" fmla="*/ 62 h 95"/>
                <a:gd name="T64" fmla="*/ 50 w 89"/>
                <a:gd name="T65" fmla="*/ 68 h 95"/>
                <a:gd name="T66" fmla="*/ 51 w 89"/>
                <a:gd name="T67" fmla="*/ 71 h 95"/>
                <a:gd name="T68" fmla="*/ 48 w 89"/>
                <a:gd name="T69" fmla="*/ 65 h 95"/>
                <a:gd name="T70" fmla="*/ 51 w 89"/>
                <a:gd name="T71" fmla="*/ 61 h 95"/>
                <a:gd name="T72" fmla="*/ 49 w 89"/>
                <a:gd name="T73" fmla="*/ 59 h 95"/>
                <a:gd name="T74" fmla="*/ 47 w 89"/>
                <a:gd name="T75" fmla="*/ 61 h 95"/>
                <a:gd name="T76" fmla="*/ 48 w 89"/>
                <a:gd name="T77" fmla="*/ 65 h 95"/>
                <a:gd name="T78" fmla="*/ 46 w 89"/>
                <a:gd name="T79" fmla="*/ 58 h 95"/>
                <a:gd name="T80" fmla="*/ 45 w 89"/>
                <a:gd name="T81" fmla="*/ 55 h 95"/>
                <a:gd name="T82" fmla="*/ 47 w 89"/>
                <a:gd name="T83" fmla="*/ 57 h 95"/>
                <a:gd name="T84" fmla="*/ 46 w 89"/>
                <a:gd name="T85" fmla="*/ 58 h 95"/>
                <a:gd name="T86" fmla="*/ 59 w 89"/>
                <a:gd name="T87" fmla="*/ 17 h 95"/>
                <a:gd name="T88" fmla="*/ 41 w 89"/>
                <a:gd name="T89" fmla="*/ 54 h 95"/>
                <a:gd name="T90" fmla="*/ 36 w 89"/>
                <a:gd name="T91" fmla="*/ 13 h 95"/>
                <a:gd name="T92" fmla="*/ 0 w 89"/>
                <a:gd name="T93" fmla="*/ 54 h 95"/>
                <a:gd name="T94" fmla="*/ 41 w 89"/>
                <a:gd name="T95" fmla="*/ 95 h 95"/>
                <a:gd name="T96" fmla="*/ 55 w 89"/>
                <a:gd name="T97" fmla="*/ 93 h 95"/>
                <a:gd name="T98" fmla="*/ 41 w 89"/>
                <a:gd name="T99" fmla="*/ 54 h 95"/>
                <a:gd name="T100" fmla="*/ 68 w 89"/>
                <a:gd name="T101" fmla="*/ 23 h 95"/>
                <a:gd name="T102" fmla="*/ 59 w 89"/>
                <a:gd name="T103" fmla="*/ 17 h 95"/>
                <a:gd name="T104" fmla="*/ 43 w 89"/>
                <a:gd name="T105" fmla="*/ 0 h 95"/>
                <a:gd name="T106" fmla="*/ 38 w 89"/>
                <a:gd name="T107" fmla="*/ 0 h 95"/>
                <a:gd name="T108" fmla="*/ 43 w 89"/>
                <a:gd name="T109" fmla="*/ 41 h 95"/>
                <a:gd name="T110" fmla="*/ 61 w 89"/>
                <a:gd name="T111" fmla="*/ 4 h 95"/>
                <a:gd name="T112" fmla="*/ 43 w 89"/>
                <a:gd name="T113"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9" h="95">
                  <a:moveTo>
                    <a:pt x="75" y="22"/>
                  </a:moveTo>
                  <a:cubicBezTo>
                    <a:pt x="83" y="29"/>
                    <a:pt x="89" y="40"/>
                    <a:pt x="89" y="53"/>
                  </a:cubicBezTo>
                  <a:cubicBezTo>
                    <a:pt x="89" y="63"/>
                    <a:pt x="85" y="73"/>
                    <a:pt x="78" y="80"/>
                  </a:cubicBezTo>
                  <a:cubicBezTo>
                    <a:pt x="47" y="53"/>
                    <a:pt x="47" y="53"/>
                    <a:pt x="47" y="53"/>
                  </a:cubicBezTo>
                  <a:cubicBezTo>
                    <a:pt x="75" y="22"/>
                    <a:pt x="75" y="22"/>
                    <a:pt x="75" y="22"/>
                  </a:cubicBezTo>
                  <a:close/>
                  <a:moveTo>
                    <a:pt x="76" y="83"/>
                  </a:moveTo>
                  <a:cubicBezTo>
                    <a:pt x="74" y="85"/>
                    <a:pt x="72" y="87"/>
                    <a:pt x="69" y="88"/>
                  </a:cubicBezTo>
                  <a:cubicBezTo>
                    <a:pt x="74" y="81"/>
                    <a:pt x="74" y="81"/>
                    <a:pt x="74" y="81"/>
                  </a:cubicBezTo>
                  <a:cubicBezTo>
                    <a:pt x="76" y="83"/>
                    <a:pt x="76" y="83"/>
                    <a:pt x="76" y="83"/>
                  </a:cubicBezTo>
                  <a:close/>
                  <a:moveTo>
                    <a:pt x="64" y="92"/>
                  </a:moveTo>
                  <a:cubicBezTo>
                    <a:pt x="72" y="79"/>
                    <a:pt x="72" y="79"/>
                    <a:pt x="72" y="79"/>
                  </a:cubicBezTo>
                  <a:cubicBezTo>
                    <a:pt x="70" y="77"/>
                    <a:pt x="70" y="77"/>
                    <a:pt x="70" y="77"/>
                  </a:cubicBezTo>
                  <a:cubicBezTo>
                    <a:pt x="60" y="94"/>
                    <a:pt x="60" y="94"/>
                    <a:pt x="60" y="94"/>
                  </a:cubicBezTo>
                  <a:cubicBezTo>
                    <a:pt x="61" y="93"/>
                    <a:pt x="63" y="92"/>
                    <a:pt x="64" y="92"/>
                  </a:cubicBezTo>
                  <a:close/>
                  <a:moveTo>
                    <a:pt x="58" y="91"/>
                  </a:moveTo>
                  <a:cubicBezTo>
                    <a:pt x="67" y="75"/>
                    <a:pt x="67" y="75"/>
                    <a:pt x="67" y="75"/>
                  </a:cubicBezTo>
                  <a:cubicBezTo>
                    <a:pt x="65" y="74"/>
                    <a:pt x="65" y="74"/>
                    <a:pt x="65" y="74"/>
                  </a:cubicBezTo>
                  <a:cubicBezTo>
                    <a:pt x="57" y="88"/>
                    <a:pt x="57" y="88"/>
                    <a:pt x="57" y="88"/>
                  </a:cubicBezTo>
                  <a:cubicBezTo>
                    <a:pt x="58" y="91"/>
                    <a:pt x="58" y="91"/>
                    <a:pt x="58" y="91"/>
                  </a:cubicBezTo>
                  <a:close/>
                  <a:moveTo>
                    <a:pt x="56" y="84"/>
                  </a:moveTo>
                  <a:cubicBezTo>
                    <a:pt x="63" y="72"/>
                    <a:pt x="63" y="72"/>
                    <a:pt x="63" y="72"/>
                  </a:cubicBezTo>
                  <a:cubicBezTo>
                    <a:pt x="61" y="70"/>
                    <a:pt x="61" y="70"/>
                    <a:pt x="61" y="70"/>
                  </a:cubicBezTo>
                  <a:cubicBezTo>
                    <a:pt x="55" y="81"/>
                    <a:pt x="55" y="81"/>
                    <a:pt x="55" y="81"/>
                  </a:cubicBezTo>
                  <a:cubicBezTo>
                    <a:pt x="56" y="84"/>
                    <a:pt x="56" y="84"/>
                    <a:pt x="56" y="84"/>
                  </a:cubicBezTo>
                  <a:close/>
                  <a:moveTo>
                    <a:pt x="53" y="78"/>
                  </a:moveTo>
                  <a:cubicBezTo>
                    <a:pt x="59" y="68"/>
                    <a:pt x="59" y="68"/>
                    <a:pt x="59" y="68"/>
                  </a:cubicBezTo>
                  <a:cubicBezTo>
                    <a:pt x="57" y="66"/>
                    <a:pt x="57" y="66"/>
                    <a:pt x="57" y="66"/>
                  </a:cubicBezTo>
                  <a:cubicBezTo>
                    <a:pt x="52" y="75"/>
                    <a:pt x="52" y="75"/>
                    <a:pt x="52" y="75"/>
                  </a:cubicBezTo>
                  <a:cubicBezTo>
                    <a:pt x="53" y="78"/>
                    <a:pt x="53" y="78"/>
                    <a:pt x="53" y="78"/>
                  </a:cubicBezTo>
                  <a:close/>
                  <a:moveTo>
                    <a:pt x="51" y="71"/>
                  </a:moveTo>
                  <a:cubicBezTo>
                    <a:pt x="55" y="64"/>
                    <a:pt x="55" y="64"/>
                    <a:pt x="55" y="64"/>
                  </a:cubicBezTo>
                  <a:cubicBezTo>
                    <a:pt x="53" y="62"/>
                    <a:pt x="53" y="62"/>
                    <a:pt x="53" y="62"/>
                  </a:cubicBezTo>
                  <a:cubicBezTo>
                    <a:pt x="50" y="68"/>
                    <a:pt x="50" y="68"/>
                    <a:pt x="50" y="68"/>
                  </a:cubicBezTo>
                  <a:cubicBezTo>
                    <a:pt x="51" y="71"/>
                    <a:pt x="51" y="71"/>
                    <a:pt x="51" y="71"/>
                  </a:cubicBezTo>
                  <a:close/>
                  <a:moveTo>
                    <a:pt x="48" y="65"/>
                  </a:moveTo>
                  <a:cubicBezTo>
                    <a:pt x="51" y="61"/>
                    <a:pt x="51" y="61"/>
                    <a:pt x="51" y="61"/>
                  </a:cubicBezTo>
                  <a:cubicBezTo>
                    <a:pt x="49" y="59"/>
                    <a:pt x="49" y="59"/>
                    <a:pt x="49" y="59"/>
                  </a:cubicBezTo>
                  <a:cubicBezTo>
                    <a:pt x="47" y="61"/>
                    <a:pt x="47" y="61"/>
                    <a:pt x="47" y="61"/>
                  </a:cubicBezTo>
                  <a:cubicBezTo>
                    <a:pt x="48" y="65"/>
                    <a:pt x="48" y="65"/>
                    <a:pt x="48" y="65"/>
                  </a:cubicBezTo>
                  <a:close/>
                  <a:moveTo>
                    <a:pt x="46" y="58"/>
                  </a:moveTo>
                  <a:cubicBezTo>
                    <a:pt x="45" y="55"/>
                    <a:pt x="45" y="55"/>
                    <a:pt x="45" y="55"/>
                  </a:cubicBezTo>
                  <a:cubicBezTo>
                    <a:pt x="47" y="57"/>
                    <a:pt x="47" y="57"/>
                    <a:pt x="47" y="57"/>
                  </a:cubicBezTo>
                  <a:cubicBezTo>
                    <a:pt x="46" y="58"/>
                    <a:pt x="46" y="58"/>
                    <a:pt x="46" y="58"/>
                  </a:cubicBezTo>
                  <a:close/>
                  <a:moveTo>
                    <a:pt x="59" y="17"/>
                  </a:moveTo>
                  <a:cubicBezTo>
                    <a:pt x="41" y="54"/>
                    <a:pt x="41" y="54"/>
                    <a:pt x="41" y="54"/>
                  </a:cubicBezTo>
                  <a:cubicBezTo>
                    <a:pt x="41" y="54"/>
                    <a:pt x="38" y="28"/>
                    <a:pt x="36" y="13"/>
                  </a:cubicBezTo>
                  <a:cubicBezTo>
                    <a:pt x="16" y="15"/>
                    <a:pt x="0" y="33"/>
                    <a:pt x="0" y="54"/>
                  </a:cubicBezTo>
                  <a:cubicBezTo>
                    <a:pt x="0" y="77"/>
                    <a:pt x="18" y="95"/>
                    <a:pt x="41" y="95"/>
                  </a:cubicBezTo>
                  <a:cubicBezTo>
                    <a:pt x="46" y="95"/>
                    <a:pt x="51" y="94"/>
                    <a:pt x="55" y="93"/>
                  </a:cubicBezTo>
                  <a:cubicBezTo>
                    <a:pt x="41" y="54"/>
                    <a:pt x="41" y="54"/>
                    <a:pt x="41" y="54"/>
                  </a:cubicBezTo>
                  <a:cubicBezTo>
                    <a:pt x="68" y="23"/>
                    <a:pt x="68" y="23"/>
                    <a:pt x="68" y="23"/>
                  </a:cubicBezTo>
                  <a:cubicBezTo>
                    <a:pt x="66" y="20"/>
                    <a:pt x="63" y="18"/>
                    <a:pt x="59" y="17"/>
                  </a:cubicBezTo>
                  <a:close/>
                  <a:moveTo>
                    <a:pt x="43" y="0"/>
                  </a:moveTo>
                  <a:cubicBezTo>
                    <a:pt x="41" y="0"/>
                    <a:pt x="40" y="0"/>
                    <a:pt x="38" y="0"/>
                  </a:cubicBezTo>
                  <a:cubicBezTo>
                    <a:pt x="40" y="15"/>
                    <a:pt x="43" y="41"/>
                    <a:pt x="43" y="41"/>
                  </a:cubicBezTo>
                  <a:cubicBezTo>
                    <a:pt x="61" y="4"/>
                    <a:pt x="61" y="4"/>
                    <a:pt x="61" y="4"/>
                  </a:cubicBezTo>
                  <a:cubicBezTo>
                    <a:pt x="56" y="1"/>
                    <a:pt x="49" y="0"/>
                    <a:pt x="43" y="0"/>
                  </a:cubicBezTo>
                  <a:close/>
                </a:path>
              </a:pathLst>
            </a:custGeom>
            <a:solidFill>
              <a:schemeClr val="bg1">
                <a:lumMod val="95000"/>
              </a:schemeClr>
            </a:solidFill>
            <a:ln>
              <a:noFill/>
            </a:ln>
            <a:extLst/>
          </p:spPr>
          <p:txBody>
            <a:bodyPr lIns="121920" tIns="60960" rIns="121920" bIns="60960"/>
            <a:lstStyle/>
            <a:p>
              <a:pPr>
                <a:defRPr/>
              </a:pPr>
              <a:endParaRPr lang="zh-CN" altLang="en-US" sz="2489">
                <a:solidFill>
                  <a:schemeClr val="tx1">
                    <a:lumMod val="75000"/>
                    <a:lumOff val="25000"/>
                  </a:schemeClr>
                </a:solidFill>
                <a:latin typeface="Arial" charset="0"/>
                <a:ea typeface="宋体" charset="0"/>
                <a:cs typeface="宋体" charset="0"/>
              </a:endParaRPr>
            </a:p>
          </p:txBody>
        </p:sp>
      </p:grpSp>
      <p:grpSp>
        <p:nvGrpSpPr>
          <p:cNvPr id="46091" name="组合 22"/>
          <p:cNvGrpSpPr>
            <a:grpSpLocks/>
          </p:cNvGrpSpPr>
          <p:nvPr/>
        </p:nvGrpSpPr>
        <p:grpSpPr bwMode="auto">
          <a:xfrm>
            <a:off x="6394450" y="2830513"/>
            <a:ext cx="1276350" cy="1276350"/>
            <a:chOff x="6724650" y="3219450"/>
            <a:chExt cx="1276350" cy="1276350"/>
          </a:xfrm>
        </p:grpSpPr>
        <p:sp>
          <p:nvSpPr>
            <p:cNvPr id="28" name="椭圆 27"/>
            <p:cNvSpPr/>
            <p:nvPr/>
          </p:nvSpPr>
          <p:spPr>
            <a:xfrm>
              <a:off x="6724650" y="3219450"/>
              <a:ext cx="1276350" cy="1276350"/>
            </a:xfrm>
            <a:prstGeom prst="ellipse">
              <a:avLst/>
            </a:prstGeom>
            <a:solidFill>
              <a:schemeClr val="tx1">
                <a:lumMod val="75000"/>
                <a:lumOff val="25000"/>
                <a:alpha val="7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89">
                <a:solidFill>
                  <a:schemeClr val="tx1">
                    <a:lumMod val="75000"/>
                    <a:lumOff val="25000"/>
                  </a:schemeClr>
                </a:solidFill>
              </a:endParaRPr>
            </a:p>
          </p:txBody>
        </p:sp>
        <p:sp>
          <p:nvSpPr>
            <p:cNvPr id="29" name="Freeform 359"/>
            <p:cNvSpPr>
              <a:spLocks noChangeAspect="1" noEditPoints="1"/>
            </p:cNvSpPr>
            <p:nvPr/>
          </p:nvSpPr>
          <p:spPr bwMode="auto">
            <a:xfrm>
              <a:off x="7167563" y="3613150"/>
              <a:ext cx="390525" cy="488950"/>
            </a:xfrm>
            <a:custGeom>
              <a:avLst/>
              <a:gdLst>
                <a:gd name="T0" fmla="*/ 144 w 177"/>
                <a:gd name="T1" fmla="*/ 61 h 222"/>
                <a:gd name="T2" fmla="*/ 144 w 177"/>
                <a:gd name="T3" fmla="*/ 222 h 222"/>
                <a:gd name="T4" fmla="*/ 177 w 177"/>
                <a:gd name="T5" fmla="*/ 222 h 222"/>
                <a:gd name="T6" fmla="*/ 177 w 177"/>
                <a:gd name="T7" fmla="*/ 61 h 222"/>
                <a:gd name="T8" fmla="*/ 144 w 177"/>
                <a:gd name="T9" fmla="*/ 61 h 222"/>
                <a:gd name="T10" fmla="*/ 96 w 177"/>
                <a:gd name="T11" fmla="*/ 222 h 222"/>
                <a:gd name="T12" fmla="*/ 130 w 177"/>
                <a:gd name="T13" fmla="*/ 222 h 222"/>
                <a:gd name="T14" fmla="*/ 130 w 177"/>
                <a:gd name="T15" fmla="*/ 90 h 222"/>
                <a:gd name="T16" fmla="*/ 96 w 177"/>
                <a:gd name="T17" fmla="*/ 90 h 222"/>
                <a:gd name="T18" fmla="*/ 96 w 177"/>
                <a:gd name="T19" fmla="*/ 222 h 222"/>
                <a:gd name="T20" fmla="*/ 47 w 177"/>
                <a:gd name="T21" fmla="*/ 222 h 222"/>
                <a:gd name="T22" fmla="*/ 80 w 177"/>
                <a:gd name="T23" fmla="*/ 222 h 222"/>
                <a:gd name="T24" fmla="*/ 80 w 177"/>
                <a:gd name="T25" fmla="*/ 0 h 222"/>
                <a:gd name="T26" fmla="*/ 47 w 177"/>
                <a:gd name="T27" fmla="*/ 0 h 222"/>
                <a:gd name="T28" fmla="*/ 47 w 177"/>
                <a:gd name="T29" fmla="*/ 222 h 222"/>
                <a:gd name="T30" fmla="*/ 0 w 177"/>
                <a:gd name="T31" fmla="*/ 222 h 222"/>
                <a:gd name="T32" fmla="*/ 33 w 177"/>
                <a:gd name="T33" fmla="*/ 222 h 222"/>
                <a:gd name="T34" fmla="*/ 33 w 177"/>
                <a:gd name="T35" fmla="*/ 139 h 222"/>
                <a:gd name="T36" fmla="*/ 0 w 177"/>
                <a:gd name="T37" fmla="*/ 139 h 222"/>
                <a:gd name="T38" fmla="*/ 0 w 177"/>
                <a:gd name="T39" fmla="*/ 222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7" h="222">
                  <a:moveTo>
                    <a:pt x="144" y="61"/>
                  </a:moveTo>
                  <a:lnTo>
                    <a:pt x="144" y="222"/>
                  </a:lnTo>
                  <a:lnTo>
                    <a:pt x="177" y="222"/>
                  </a:lnTo>
                  <a:lnTo>
                    <a:pt x="177" y="61"/>
                  </a:lnTo>
                  <a:lnTo>
                    <a:pt x="144" y="61"/>
                  </a:lnTo>
                  <a:close/>
                  <a:moveTo>
                    <a:pt x="96" y="222"/>
                  </a:moveTo>
                  <a:lnTo>
                    <a:pt x="130" y="222"/>
                  </a:lnTo>
                  <a:lnTo>
                    <a:pt x="130" y="90"/>
                  </a:lnTo>
                  <a:lnTo>
                    <a:pt x="96" y="90"/>
                  </a:lnTo>
                  <a:lnTo>
                    <a:pt x="96" y="222"/>
                  </a:lnTo>
                  <a:close/>
                  <a:moveTo>
                    <a:pt x="47" y="222"/>
                  </a:moveTo>
                  <a:lnTo>
                    <a:pt x="80" y="222"/>
                  </a:lnTo>
                  <a:lnTo>
                    <a:pt x="80" y="0"/>
                  </a:lnTo>
                  <a:lnTo>
                    <a:pt x="47" y="0"/>
                  </a:lnTo>
                  <a:lnTo>
                    <a:pt x="47" y="222"/>
                  </a:lnTo>
                  <a:close/>
                  <a:moveTo>
                    <a:pt x="0" y="222"/>
                  </a:moveTo>
                  <a:lnTo>
                    <a:pt x="33" y="222"/>
                  </a:lnTo>
                  <a:lnTo>
                    <a:pt x="33" y="139"/>
                  </a:lnTo>
                  <a:lnTo>
                    <a:pt x="0" y="139"/>
                  </a:lnTo>
                  <a:lnTo>
                    <a:pt x="0" y="222"/>
                  </a:lnTo>
                  <a:close/>
                </a:path>
              </a:pathLst>
            </a:custGeom>
            <a:solidFill>
              <a:schemeClr val="bg1">
                <a:lumMod val="95000"/>
              </a:schemeClr>
            </a:solidFill>
            <a:ln>
              <a:noFill/>
            </a:ln>
            <a:extLst/>
          </p:spPr>
          <p:txBody>
            <a:bodyPr lIns="121920" tIns="60960" rIns="121920" bIns="60960"/>
            <a:lstStyle/>
            <a:p>
              <a:pPr>
                <a:defRPr/>
              </a:pPr>
              <a:endParaRPr lang="zh-CN" altLang="en-US" sz="2489">
                <a:solidFill>
                  <a:schemeClr val="tx1">
                    <a:lumMod val="75000"/>
                    <a:lumOff val="25000"/>
                  </a:schemeClr>
                </a:solidFill>
                <a:latin typeface="Arial" charset="0"/>
                <a:ea typeface="宋体" charset="0"/>
                <a:cs typeface="宋体" charset="0"/>
              </a:endParaRPr>
            </a:p>
          </p:txBody>
        </p:sp>
      </p:grpSp>
      <p:grpSp>
        <p:nvGrpSpPr>
          <p:cNvPr id="46092" name="组合 16"/>
          <p:cNvGrpSpPr>
            <a:grpSpLocks/>
          </p:cNvGrpSpPr>
          <p:nvPr/>
        </p:nvGrpSpPr>
        <p:grpSpPr bwMode="auto">
          <a:xfrm>
            <a:off x="8820150" y="2865438"/>
            <a:ext cx="1276350" cy="1276350"/>
            <a:chOff x="8886825" y="3219450"/>
            <a:chExt cx="1276350" cy="1276350"/>
          </a:xfrm>
        </p:grpSpPr>
        <p:sp>
          <p:nvSpPr>
            <p:cNvPr id="31" name="椭圆 30"/>
            <p:cNvSpPr/>
            <p:nvPr/>
          </p:nvSpPr>
          <p:spPr>
            <a:xfrm>
              <a:off x="8886825" y="3219450"/>
              <a:ext cx="1276350" cy="1276350"/>
            </a:xfrm>
            <a:prstGeom prst="ellipse">
              <a:avLst/>
            </a:prstGeom>
            <a:solidFill>
              <a:schemeClr val="accent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89">
                <a:solidFill>
                  <a:schemeClr val="tx1">
                    <a:lumMod val="75000"/>
                    <a:lumOff val="25000"/>
                  </a:schemeClr>
                </a:solidFill>
              </a:endParaRPr>
            </a:p>
          </p:txBody>
        </p:sp>
        <p:sp>
          <p:nvSpPr>
            <p:cNvPr id="32" name="Freeform 122"/>
            <p:cNvSpPr>
              <a:spLocks noChangeAspect="1" noEditPoints="1"/>
            </p:cNvSpPr>
            <p:nvPr/>
          </p:nvSpPr>
          <p:spPr bwMode="auto">
            <a:xfrm>
              <a:off x="9366250" y="3613150"/>
              <a:ext cx="317500" cy="488950"/>
            </a:xfrm>
            <a:custGeom>
              <a:avLst/>
              <a:gdLst>
                <a:gd name="T0" fmla="*/ 31 w 70"/>
                <a:gd name="T1" fmla="*/ 20 h 108"/>
                <a:gd name="T2" fmla="*/ 36 w 70"/>
                <a:gd name="T3" fmla="*/ 20 h 108"/>
                <a:gd name="T4" fmla="*/ 51 w 70"/>
                <a:gd name="T5" fmla="*/ 32 h 108"/>
                <a:gd name="T6" fmla="*/ 62 w 70"/>
                <a:gd name="T7" fmla="*/ 51 h 108"/>
                <a:gd name="T8" fmla="*/ 64 w 70"/>
                <a:gd name="T9" fmla="*/ 69 h 108"/>
                <a:gd name="T10" fmla="*/ 63 w 70"/>
                <a:gd name="T11" fmla="*/ 74 h 108"/>
                <a:gd name="T12" fmla="*/ 54 w 70"/>
                <a:gd name="T13" fmla="*/ 60 h 108"/>
                <a:gd name="T14" fmla="*/ 49 w 70"/>
                <a:gd name="T15" fmla="*/ 55 h 108"/>
                <a:gd name="T16" fmla="*/ 41 w 70"/>
                <a:gd name="T17" fmla="*/ 42 h 108"/>
                <a:gd name="T18" fmla="*/ 40 w 70"/>
                <a:gd name="T19" fmla="*/ 34 h 108"/>
                <a:gd name="T20" fmla="*/ 31 w 70"/>
                <a:gd name="T21" fmla="*/ 20 h 108"/>
                <a:gd name="T22" fmla="*/ 39 w 70"/>
                <a:gd name="T23" fmla="*/ 60 h 108"/>
                <a:gd name="T24" fmla="*/ 36 w 70"/>
                <a:gd name="T25" fmla="*/ 70 h 108"/>
                <a:gd name="T26" fmla="*/ 54 w 70"/>
                <a:gd name="T27" fmla="*/ 103 h 108"/>
                <a:gd name="T28" fmla="*/ 65 w 70"/>
                <a:gd name="T29" fmla="*/ 106 h 108"/>
                <a:gd name="T30" fmla="*/ 65 w 70"/>
                <a:gd name="T31" fmla="*/ 106 h 108"/>
                <a:gd name="T32" fmla="*/ 68 w 70"/>
                <a:gd name="T33" fmla="*/ 95 h 108"/>
                <a:gd name="T34" fmla="*/ 49 w 70"/>
                <a:gd name="T35" fmla="*/ 63 h 108"/>
                <a:gd name="T36" fmla="*/ 39 w 70"/>
                <a:gd name="T37" fmla="*/ 60 h 108"/>
                <a:gd name="T38" fmla="*/ 39 w 70"/>
                <a:gd name="T39" fmla="*/ 60 h 108"/>
                <a:gd name="T40" fmla="*/ 5 w 70"/>
                <a:gd name="T41" fmla="*/ 2 h 108"/>
                <a:gd name="T42" fmla="*/ 2 w 70"/>
                <a:gd name="T43" fmla="*/ 13 h 108"/>
                <a:gd name="T44" fmla="*/ 21 w 70"/>
                <a:gd name="T45" fmla="*/ 45 h 108"/>
                <a:gd name="T46" fmla="*/ 32 w 70"/>
                <a:gd name="T47" fmla="*/ 48 h 108"/>
                <a:gd name="T48" fmla="*/ 32 w 70"/>
                <a:gd name="T49" fmla="*/ 48 h 108"/>
                <a:gd name="T50" fmla="*/ 35 w 70"/>
                <a:gd name="T51" fmla="*/ 37 h 108"/>
                <a:gd name="T52" fmla="*/ 16 w 70"/>
                <a:gd name="T53" fmla="*/ 5 h 108"/>
                <a:gd name="T54" fmla="*/ 5 w 70"/>
                <a:gd name="T55" fmla="*/ 2 h 108"/>
                <a:gd name="T56" fmla="*/ 5 w 70"/>
                <a:gd name="T57" fmla="*/ 2 h 108"/>
                <a:gd name="T58" fmla="*/ 39 w 70"/>
                <a:gd name="T59" fmla="*/ 88 h 108"/>
                <a:gd name="T60" fmla="*/ 31 w 70"/>
                <a:gd name="T61" fmla="*/ 73 h 108"/>
                <a:gd name="T62" fmla="*/ 29 w 70"/>
                <a:gd name="T63" fmla="*/ 66 h 108"/>
                <a:gd name="T64" fmla="*/ 22 w 70"/>
                <a:gd name="T65" fmla="*/ 53 h 108"/>
                <a:gd name="T66" fmla="*/ 16 w 70"/>
                <a:gd name="T67" fmla="*/ 48 h 108"/>
                <a:gd name="T68" fmla="*/ 8 w 70"/>
                <a:gd name="T69" fmla="*/ 33 h 108"/>
                <a:gd name="T70" fmla="*/ 6 w 70"/>
                <a:gd name="T71" fmla="*/ 38 h 108"/>
                <a:gd name="T72" fmla="*/ 8 w 70"/>
                <a:gd name="T73" fmla="*/ 57 h 108"/>
                <a:gd name="T74" fmla="*/ 19 w 70"/>
                <a:gd name="T75" fmla="*/ 75 h 108"/>
                <a:gd name="T76" fmla="*/ 34 w 70"/>
                <a:gd name="T77" fmla="*/ 87 h 108"/>
                <a:gd name="T78" fmla="*/ 39 w 70"/>
                <a:gd name="T79" fmla="*/ 88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0" h="108">
                  <a:moveTo>
                    <a:pt x="31" y="20"/>
                  </a:moveTo>
                  <a:cubicBezTo>
                    <a:pt x="33" y="20"/>
                    <a:pt x="34" y="20"/>
                    <a:pt x="36" y="20"/>
                  </a:cubicBezTo>
                  <a:cubicBezTo>
                    <a:pt x="42" y="22"/>
                    <a:pt x="48" y="26"/>
                    <a:pt x="51" y="32"/>
                  </a:cubicBezTo>
                  <a:cubicBezTo>
                    <a:pt x="62" y="51"/>
                    <a:pt x="62" y="51"/>
                    <a:pt x="62" y="51"/>
                  </a:cubicBezTo>
                  <a:cubicBezTo>
                    <a:pt x="65" y="56"/>
                    <a:pt x="66" y="63"/>
                    <a:pt x="64" y="69"/>
                  </a:cubicBezTo>
                  <a:cubicBezTo>
                    <a:pt x="64" y="71"/>
                    <a:pt x="63" y="73"/>
                    <a:pt x="63" y="74"/>
                  </a:cubicBezTo>
                  <a:cubicBezTo>
                    <a:pt x="54" y="60"/>
                    <a:pt x="54" y="60"/>
                    <a:pt x="54" y="60"/>
                  </a:cubicBezTo>
                  <a:cubicBezTo>
                    <a:pt x="53" y="58"/>
                    <a:pt x="51" y="56"/>
                    <a:pt x="49" y="55"/>
                  </a:cubicBezTo>
                  <a:cubicBezTo>
                    <a:pt x="41" y="42"/>
                    <a:pt x="41" y="42"/>
                    <a:pt x="41" y="42"/>
                  </a:cubicBezTo>
                  <a:cubicBezTo>
                    <a:pt x="41" y="39"/>
                    <a:pt x="41" y="37"/>
                    <a:pt x="40" y="34"/>
                  </a:cubicBezTo>
                  <a:cubicBezTo>
                    <a:pt x="31" y="20"/>
                    <a:pt x="31" y="20"/>
                    <a:pt x="31" y="20"/>
                  </a:cubicBezTo>
                  <a:close/>
                  <a:moveTo>
                    <a:pt x="39" y="60"/>
                  </a:moveTo>
                  <a:cubicBezTo>
                    <a:pt x="35" y="62"/>
                    <a:pt x="34" y="67"/>
                    <a:pt x="36" y="70"/>
                  </a:cubicBezTo>
                  <a:cubicBezTo>
                    <a:pt x="54" y="103"/>
                    <a:pt x="54" y="103"/>
                    <a:pt x="54" y="103"/>
                  </a:cubicBezTo>
                  <a:cubicBezTo>
                    <a:pt x="57" y="107"/>
                    <a:pt x="61" y="108"/>
                    <a:pt x="65" y="106"/>
                  </a:cubicBezTo>
                  <a:cubicBezTo>
                    <a:pt x="65" y="106"/>
                    <a:pt x="65" y="106"/>
                    <a:pt x="65" y="106"/>
                  </a:cubicBezTo>
                  <a:cubicBezTo>
                    <a:pt x="69" y="104"/>
                    <a:pt x="70" y="99"/>
                    <a:pt x="68" y="95"/>
                  </a:cubicBezTo>
                  <a:cubicBezTo>
                    <a:pt x="49" y="63"/>
                    <a:pt x="49" y="63"/>
                    <a:pt x="49" y="63"/>
                  </a:cubicBezTo>
                  <a:cubicBezTo>
                    <a:pt x="47" y="59"/>
                    <a:pt x="42" y="57"/>
                    <a:pt x="39" y="60"/>
                  </a:cubicBezTo>
                  <a:cubicBezTo>
                    <a:pt x="39" y="60"/>
                    <a:pt x="39" y="60"/>
                    <a:pt x="39" y="60"/>
                  </a:cubicBezTo>
                  <a:close/>
                  <a:moveTo>
                    <a:pt x="5" y="2"/>
                  </a:moveTo>
                  <a:cubicBezTo>
                    <a:pt x="2" y="4"/>
                    <a:pt x="0" y="9"/>
                    <a:pt x="2" y="13"/>
                  </a:cubicBezTo>
                  <a:cubicBezTo>
                    <a:pt x="21" y="45"/>
                    <a:pt x="21" y="45"/>
                    <a:pt x="21" y="45"/>
                  </a:cubicBezTo>
                  <a:cubicBezTo>
                    <a:pt x="23" y="49"/>
                    <a:pt x="28" y="50"/>
                    <a:pt x="32" y="48"/>
                  </a:cubicBezTo>
                  <a:cubicBezTo>
                    <a:pt x="32" y="48"/>
                    <a:pt x="32" y="48"/>
                    <a:pt x="32" y="48"/>
                  </a:cubicBezTo>
                  <a:cubicBezTo>
                    <a:pt x="36" y="46"/>
                    <a:pt x="37" y="41"/>
                    <a:pt x="35" y="37"/>
                  </a:cubicBezTo>
                  <a:cubicBezTo>
                    <a:pt x="16" y="5"/>
                    <a:pt x="16" y="5"/>
                    <a:pt x="16" y="5"/>
                  </a:cubicBezTo>
                  <a:cubicBezTo>
                    <a:pt x="14" y="1"/>
                    <a:pt x="9" y="0"/>
                    <a:pt x="5" y="2"/>
                  </a:cubicBezTo>
                  <a:cubicBezTo>
                    <a:pt x="5" y="2"/>
                    <a:pt x="5" y="2"/>
                    <a:pt x="5" y="2"/>
                  </a:cubicBezTo>
                  <a:close/>
                  <a:moveTo>
                    <a:pt x="39" y="88"/>
                  </a:moveTo>
                  <a:cubicBezTo>
                    <a:pt x="31" y="73"/>
                    <a:pt x="31" y="73"/>
                    <a:pt x="31" y="73"/>
                  </a:cubicBezTo>
                  <a:cubicBezTo>
                    <a:pt x="30" y="71"/>
                    <a:pt x="29" y="69"/>
                    <a:pt x="29" y="66"/>
                  </a:cubicBezTo>
                  <a:cubicBezTo>
                    <a:pt x="22" y="53"/>
                    <a:pt x="22" y="53"/>
                    <a:pt x="22" y="53"/>
                  </a:cubicBezTo>
                  <a:cubicBezTo>
                    <a:pt x="19" y="52"/>
                    <a:pt x="18" y="50"/>
                    <a:pt x="16" y="48"/>
                  </a:cubicBezTo>
                  <a:cubicBezTo>
                    <a:pt x="8" y="33"/>
                    <a:pt x="8" y="33"/>
                    <a:pt x="8" y="33"/>
                  </a:cubicBezTo>
                  <a:cubicBezTo>
                    <a:pt x="7" y="34"/>
                    <a:pt x="6" y="36"/>
                    <a:pt x="6" y="38"/>
                  </a:cubicBezTo>
                  <a:cubicBezTo>
                    <a:pt x="4" y="44"/>
                    <a:pt x="5" y="51"/>
                    <a:pt x="8" y="57"/>
                  </a:cubicBezTo>
                  <a:cubicBezTo>
                    <a:pt x="19" y="75"/>
                    <a:pt x="19" y="75"/>
                    <a:pt x="19" y="75"/>
                  </a:cubicBezTo>
                  <a:cubicBezTo>
                    <a:pt x="22" y="81"/>
                    <a:pt x="28" y="85"/>
                    <a:pt x="34" y="87"/>
                  </a:cubicBezTo>
                  <a:cubicBezTo>
                    <a:pt x="36" y="87"/>
                    <a:pt x="38" y="88"/>
                    <a:pt x="39" y="88"/>
                  </a:cubicBezTo>
                  <a:close/>
                </a:path>
              </a:pathLst>
            </a:custGeom>
            <a:solidFill>
              <a:schemeClr val="bg1">
                <a:lumMod val="95000"/>
              </a:schemeClr>
            </a:solidFill>
            <a:ln>
              <a:noFill/>
            </a:ln>
            <a:extLst/>
          </p:spPr>
          <p:txBody>
            <a:bodyPr lIns="121920" tIns="60960" rIns="121920" bIns="60960"/>
            <a:lstStyle/>
            <a:p>
              <a:pPr>
                <a:defRPr/>
              </a:pPr>
              <a:endParaRPr lang="zh-CN" altLang="en-US" sz="2489">
                <a:solidFill>
                  <a:schemeClr val="tx1">
                    <a:lumMod val="75000"/>
                    <a:lumOff val="25000"/>
                  </a:schemeClr>
                </a:solidFill>
                <a:latin typeface="Arial" charset="0"/>
                <a:ea typeface="宋体" charset="0"/>
                <a:cs typeface="宋体" charset="0"/>
              </a:endParaRPr>
            </a:p>
          </p:txBody>
        </p:sp>
      </p:grpSp>
    </p:spTree>
  </p:cSld>
  <p:clrMapOvr>
    <a:masterClrMapping/>
  </p:clrMapOvr>
  <p:transition spd="slow">
    <p:wipe/>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文本框 1"/>
          <p:cNvSpPr txBox="1">
            <a:spLocks noChangeArrowheads="1"/>
          </p:cNvSpPr>
          <p:nvPr/>
        </p:nvSpPr>
        <p:spPr bwMode="auto">
          <a:xfrm>
            <a:off x="9731375" y="533400"/>
            <a:ext cx="185738" cy="369888"/>
          </a:xfrm>
          <a:prstGeom prst="rect">
            <a:avLst/>
          </a:prstGeom>
          <a:noFill/>
          <a:ln w="9525">
            <a:noFill/>
            <a:miter lim="800000"/>
            <a:headEnd/>
            <a:tailEnd/>
          </a:ln>
        </p:spPr>
        <p:txBody>
          <a:bodyPr wrap="none">
            <a:spAutoFit/>
          </a:bodyPr>
          <a:lstStyle/>
          <a:p>
            <a:pPr eaLnBrk="1" hangingPunct="1"/>
            <a:endParaRPr kumimoji="1" lang="zh-CN" altLang="en-US"/>
          </a:p>
        </p:txBody>
      </p:sp>
      <p:sp>
        <p:nvSpPr>
          <p:cNvPr id="3" name="五边形 2"/>
          <p:cNvSpPr/>
          <p:nvPr/>
        </p:nvSpPr>
        <p:spPr>
          <a:xfrm>
            <a:off x="11113" y="0"/>
            <a:ext cx="5292725" cy="620713"/>
          </a:xfrm>
          <a:prstGeom prst="homePlate">
            <a:avLst/>
          </a:prstGeom>
          <a:solidFill>
            <a:srgbClr val="5A1B58"/>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just">
              <a:lnSpc>
                <a:spcPct val="150000"/>
              </a:lnSpc>
            </a:pPr>
            <a:r>
              <a:rPr lang="zh-CN" altLang="en-US" sz="3200">
                <a:solidFill>
                  <a:srgbClr val="FFFFFF"/>
                </a:solidFill>
                <a:latin typeface="微软雅黑" pitchFamily="34" charset="-122"/>
                <a:ea typeface="微软雅黑" pitchFamily="34" charset="-122"/>
              </a:rPr>
              <a:t>当代资本主义新变化的实质</a:t>
            </a:r>
          </a:p>
        </p:txBody>
      </p:sp>
      <p:grpSp>
        <p:nvGrpSpPr>
          <p:cNvPr id="4" name="组合 66"/>
          <p:cNvGrpSpPr/>
          <p:nvPr/>
        </p:nvGrpSpPr>
        <p:grpSpPr>
          <a:xfrm>
            <a:off x="5300222" y="2230873"/>
            <a:ext cx="617935" cy="1425739"/>
            <a:chOff x="5232401" y="1488328"/>
            <a:chExt cx="823913" cy="1900985"/>
          </a:xfrm>
          <a:solidFill>
            <a:srgbClr val="C0C2CC"/>
          </a:solidFill>
        </p:grpSpPr>
        <p:sp>
          <p:nvSpPr>
            <p:cNvPr id="5" name="任意多边形 60"/>
            <p:cNvSpPr/>
            <p:nvPr/>
          </p:nvSpPr>
          <p:spPr>
            <a:xfrm>
              <a:off x="5703953" y="2044931"/>
              <a:ext cx="352360" cy="92568"/>
            </a:xfrm>
            <a:custGeom>
              <a:avLst/>
              <a:gdLst>
                <a:gd name="connsiteX0" fmla="*/ 352360 w 352360"/>
                <a:gd name="connsiteY0" fmla="*/ 0 h 92568"/>
                <a:gd name="connsiteX1" fmla="*/ 352360 w 352360"/>
                <a:gd name="connsiteY1" fmla="*/ 47795 h 92568"/>
                <a:gd name="connsiteX2" fmla="*/ 320620 w 352360"/>
                <a:gd name="connsiteY2" fmla="*/ 53016 h 92568"/>
                <a:gd name="connsiteX3" fmla="*/ 257152 w 352360"/>
                <a:gd name="connsiteY3" fmla="*/ 63453 h 92568"/>
                <a:gd name="connsiteX4" fmla="*/ 193138 w 352360"/>
                <a:gd name="connsiteY4" fmla="*/ 72243 h 92568"/>
                <a:gd name="connsiteX5" fmla="*/ 128576 w 352360"/>
                <a:gd name="connsiteY5" fmla="*/ 80483 h 92568"/>
                <a:gd name="connsiteX6" fmla="*/ 96843 w 352360"/>
                <a:gd name="connsiteY6" fmla="*/ 84328 h 92568"/>
                <a:gd name="connsiteX7" fmla="*/ 64562 w 352360"/>
                <a:gd name="connsiteY7" fmla="*/ 87625 h 92568"/>
                <a:gd name="connsiteX8" fmla="*/ 32828 w 352360"/>
                <a:gd name="connsiteY8" fmla="*/ 90372 h 92568"/>
                <a:gd name="connsiteX9" fmla="*/ 0 w 352360"/>
                <a:gd name="connsiteY9" fmla="*/ 92568 h 92568"/>
                <a:gd name="connsiteX10" fmla="*/ 31186 w 352360"/>
                <a:gd name="connsiteY10" fmla="*/ 83230 h 92568"/>
                <a:gd name="connsiteX11" fmla="*/ 61826 w 352360"/>
                <a:gd name="connsiteY11" fmla="*/ 73342 h 92568"/>
                <a:gd name="connsiteX12" fmla="*/ 93012 w 352360"/>
                <a:gd name="connsiteY12" fmla="*/ 64553 h 92568"/>
                <a:gd name="connsiteX13" fmla="*/ 124200 w 352360"/>
                <a:gd name="connsiteY13" fmla="*/ 55761 h 92568"/>
                <a:gd name="connsiteX14" fmla="*/ 186572 w 352360"/>
                <a:gd name="connsiteY14" fmla="*/ 39282 h 92568"/>
                <a:gd name="connsiteX15" fmla="*/ 248945 w 352360"/>
                <a:gd name="connsiteY15" fmla="*/ 23900 h 92568"/>
                <a:gd name="connsiteX16" fmla="*/ 312412 w 352360"/>
                <a:gd name="connsiteY16" fmla="*/ 9068 h 92568"/>
                <a:gd name="connsiteX17" fmla="*/ 352360 w 352360"/>
                <a:gd name="connsiteY17" fmla="*/ 0 h 92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52360" h="92568">
                  <a:moveTo>
                    <a:pt x="352360" y="0"/>
                  </a:moveTo>
                  <a:lnTo>
                    <a:pt x="352360" y="47795"/>
                  </a:lnTo>
                  <a:lnTo>
                    <a:pt x="320620" y="53016"/>
                  </a:lnTo>
                  <a:lnTo>
                    <a:pt x="257152" y="63453"/>
                  </a:lnTo>
                  <a:lnTo>
                    <a:pt x="193138" y="72243"/>
                  </a:lnTo>
                  <a:lnTo>
                    <a:pt x="128576" y="80483"/>
                  </a:lnTo>
                  <a:lnTo>
                    <a:pt x="96843" y="84328"/>
                  </a:lnTo>
                  <a:lnTo>
                    <a:pt x="64562" y="87625"/>
                  </a:lnTo>
                  <a:lnTo>
                    <a:pt x="32828" y="90372"/>
                  </a:lnTo>
                  <a:lnTo>
                    <a:pt x="0" y="92568"/>
                  </a:lnTo>
                  <a:lnTo>
                    <a:pt x="31186" y="83230"/>
                  </a:lnTo>
                  <a:lnTo>
                    <a:pt x="61826" y="73342"/>
                  </a:lnTo>
                  <a:lnTo>
                    <a:pt x="93012" y="64553"/>
                  </a:lnTo>
                  <a:lnTo>
                    <a:pt x="124200" y="55761"/>
                  </a:lnTo>
                  <a:lnTo>
                    <a:pt x="186572" y="39282"/>
                  </a:lnTo>
                  <a:lnTo>
                    <a:pt x="248945" y="23900"/>
                  </a:lnTo>
                  <a:lnTo>
                    <a:pt x="312412" y="9068"/>
                  </a:lnTo>
                  <a:lnTo>
                    <a:pt x="35236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sp>
          <p:nvSpPr>
            <p:cNvPr id="6" name="任意多边形 56"/>
            <p:cNvSpPr/>
            <p:nvPr/>
          </p:nvSpPr>
          <p:spPr>
            <a:xfrm>
              <a:off x="5703953" y="2567904"/>
              <a:ext cx="352360" cy="92770"/>
            </a:xfrm>
            <a:custGeom>
              <a:avLst/>
              <a:gdLst>
                <a:gd name="connsiteX0" fmla="*/ 352360 w 352360"/>
                <a:gd name="connsiteY0" fmla="*/ 0 h 92770"/>
                <a:gd name="connsiteX1" fmla="*/ 352360 w 352360"/>
                <a:gd name="connsiteY1" fmla="*/ 47722 h 92770"/>
                <a:gd name="connsiteX2" fmla="*/ 320620 w 352360"/>
                <a:gd name="connsiteY2" fmla="*/ 53217 h 92770"/>
                <a:gd name="connsiteX3" fmla="*/ 257152 w 352360"/>
                <a:gd name="connsiteY3" fmla="*/ 62556 h 92770"/>
                <a:gd name="connsiteX4" fmla="*/ 193138 w 352360"/>
                <a:gd name="connsiteY4" fmla="*/ 71895 h 92770"/>
                <a:gd name="connsiteX5" fmla="*/ 128576 w 352360"/>
                <a:gd name="connsiteY5" fmla="*/ 80134 h 92770"/>
                <a:gd name="connsiteX6" fmla="*/ 96843 w 352360"/>
                <a:gd name="connsiteY6" fmla="*/ 83432 h 92770"/>
                <a:gd name="connsiteX7" fmla="*/ 64562 w 352360"/>
                <a:gd name="connsiteY7" fmla="*/ 87276 h 92770"/>
                <a:gd name="connsiteX8" fmla="*/ 32828 w 352360"/>
                <a:gd name="connsiteY8" fmla="*/ 90023 h 92770"/>
                <a:gd name="connsiteX9" fmla="*/ 0 w 352360"/>
                <a:gd name="connsiteY9" fmla="*/ 92770 h 92770"/>
                <a:gd name="connsiteX10" fmla="*/ 31186 w 352360"/>
                <a:gd name="connsiteY10" fmla="*/ 82332 h 92770"/>
                <a:gd name="connsiteX11" fmla="*/ 61826 w 352360"/>
                <a:gd name="connsiteY11" fmla="*/ 72993 h 92770"/>
                <a:gd name="connsiteX12" fmla="*/ 93012 w 352360"/>
                <a:gd name="connsiteY12" fmla="*/ 64203 h 92770"/>
                <a:gd name="connsiteX13" fmla="*/ 124200 w 352360"/>
                <a:gd name="connsiteY13" fmla="*/ 55414 h 92770"/>
                <a:gd name="connsiteX14" fmla="*/ 186572 w 352360"/>
                <a:gd name="connsiteY14" fmla="*/ 38934 h 92770"/>
                <a:gd name="connsiteX15" fmla="*/ 248945 w 352360"/>
                <a:gd name="connsiteY15" fmla="*/ 24101 h 92770"/>
                <a:gd name="connsiteX16" fmla="*/ 312412 w 352360"/>
                <a:gd name="connsiteY16" fmla="*/ 8719 h 92770"/>
                <a:gd name="connsiteX17" fmla="*/ 352360 w 352360"/>
                <a:gd name="connsiteY17" fmla="*/ 0 h 92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52360" h="92770">
                  <a:moveTo>
                    <a:pt x="352360" y="0"/>
                  </a:moveTo>
                  <a:lnTo>
                    <a:pt x="352360" y="47722"/>
                  </a:lnTo>
                  <a:lnTo>
                    <a:pt x="320620" y="53217"/>
                  </a:lnTo>
                  <a:lnTo>
                    <a:pt x="257152" y="62556"/>
                  </a:lnTo>
                  <a:lnTo>
                    <a:pt x="193138" y="71895"/>
                  </a:lnTo>
                  <a:lnTo>
                    <a:pt x="128576" y="80134"/>
                  </a:lnTo>
                  <a:lnTo>
                    <a:pt x="96843" y="83432"/>
                  </a:lnTo>
                  <a:lnTo>
                    <a:pt x="64562" y="87276"/>
                  </a:lnTo>
                  <a:lnTo>
                    <a:pt x="32828" y="90023"/>
                  </a:lnTo>
                  <a:lnTo>
                    <a:pt x="0" y="92770"/>
                  </a:lnTo>
                  <a:lnTo>
                    <a:pt x="31186" y="82332"/>
                  </a:lnTo>
                  <a:lnTo>
                    <a:pt x="61826" y="72993"/>
                  </a:lnTo>
                  <a:lnTo>
                    <a:pt x="93012" y="64203"/>
                  </a:lnTo>
                  <a:lnTo>
                    <a:pt x="124200" y="55414"/>
                  </a:lnTo>
                  <a:lnTo>
                    <a:pt x="186572" y="38934"/>
                  </a:lnTo>
                  <a:lnTo>
                    <a:pt x="248945" y="24101"/>
                  </a:lnTo>
                  <a:lnTo>
                    <a:pt x="312412" y="8719"/>
                  </a:lnTo>
                  <a:lnTo>
                    <a:pt x="35236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sp>
          <p:nvSpPr>
            <p:cNvPr id="7" name="任意多边形 52"/>
            <p:cNvSpPr/>
            <p:nvPr/>
          </p:nvSpPr>
          <p:spPr>
            <a:xfrm>
              <a:off x="5703953" y="3089824"/>
              <a:ext cx="352360" cy="91284"/>
            </a:xfrm>
            <a:custGeom>
              <a:avLst/>
              <a:gdLst>
                <a:gd name="connsiteX0" fmla="*/ 352360 w 352360"/>
                <a:gd name="connsiteY0" fmla="*/ 0 h 91284"/>
                <a:gd name="connsiteX1" fmla="*/ 352360 w 352360"/>
                <a:gd name="connsiteY1" fmla="*/ 46862 h 91284"/>
                <a:gd name="connsiteX2" fmla="*/ 320620 w 352360"/>
                <a:gd name="connsiteY2" fmla="*/ 52280 h 91284"/>
                <a:gd name="connsiteX3" fmla="*/ 257152 w 352360"/>
                <a:gd name="connsiteY3" fmla="*/ 62031 h 91284"/>
                <a:gd name="connsiteX4" fmla="*/ 193138 w 352360"/>
                <a:gd name="connsiteY4" fmla="*/ 71241 h 91284"/>
                <a:gd name="connsiteX5" fmla="*/ 128576 w 352360"/>
                <a:gd name="connsiteY5" fmla="*/ 78824 h 91284"/>
                <a:gd name="connsiteX6" fmla="*/ 96843 w 352360"/>
                <a:gd name="connsiteY6" fmla="*/ 82617 h 91284"/>
                <a:gd name="connsiteX7" fmla="*/ 64562 w 352360"/>
                <a:gd name="connsiteY7" fmla="*/ 85868 h 91284"/>
                <a:gd name="connsiteX8" fmla="*/ 32828 w 352360"/>
                <a:gd name="connsiteY8" fmla="*/ 89117 h 91284"/>
                <a:gd name="connsiteX9" fmla="*/ 0 w 352360"/>
                <a:gd name="connsiteY9" fmla="*/ 91284 h 91284"/>
                <a:gd name="connsiteX10" fmla="*/ 31186 w 352360"/>
                <a:gd name="connsiteY10" fmla="*/ 81533 h 91284"/>
                <a:gd name="connsiteX11" fmla="*/ 61826 w 352360"/>
                <a:gd name="connsiteY11" fmla="*/ 72325 h 91284"/>
                <a:gd name="connsiteX12" fmla="*/ 93012 w 352360"/>
                <a:gd name="connsiteY12" fmla="*/ 63114 h 91284"/>
                <a:gd name="connsiteX13" fmla="*/ 124200 w 352360"/>
                <a:gd name="connsiteY13" fmla="*/ 54989 h 91284"/>
                <a:gd name="connsiteX14" fmla="*/ 186572 w 352360"/>
                <a:gd name="connsiteY14" fmla="*/ 38737 h 91284"/>
                <a:gd name="connsiteX15" fmla="*/ 248945 w 352360"/>
                <a:gd name="connsiteY15" fmla="*/ 23027 h 91284"/>
                <a:gd name="connsiteX16" fmla="*/ 312412 w 352360"/>
                <a:gd name="connsiteY16" fmla="*/ 8943 h 91284"/>
                <a:gd name="connsiteX17" fmla="*/ 352360 w 352360"/>
                <a:gd name="connsiteY17" fmla="*/ 0 h 91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52360" h="91284">
                  <a:moveTo>
                    <a:pt x="352360" y="0"/>
                  </a:moveTo>
                  <a:lnTo>
                    <a:pt x="352360" y="46862"/>
                  </a:lnTo>
                  <a:lnTo>
                    <a:pt x="320620" y="52280"/>
                  </a:lnTo>
                  <a:lnTo>
                    <a:pt x="257152" y="62031"/>
                  </a:lnTo>
                  <a:lnTo>
                    <a:pt x="193138" y="71241"/>
                  </a:lnTo>
                  <a:lnTo>
                    <a:pt x="128576" y="78824"/>
                  </a:lnTo>
                  <a:lnTo>
                    <a:pt x="96843" y="82617"/>
                  </a:lnTo>
                  <a:lnTo>
                    <a:pt x="64562" y="85868"/>
                  </a:lnTo>
                  <a:lnTo>
                    <a:pt x="32828" y="89117"/>
                  </a:lnTo>
                  <a:lnTo>
                    <a:pt x="0" y="91284"/>
                  </a:lnTo>
                  <a:lnTo>
                    <a:pt x="31186" y="81533"/>
                  </a:lnTo>
                  <a:lnTo>
                    <a:pt x="61826" y="72325"/>
                  </a:lnTo>
                  <a:lnTo>
                    <a:pt x="93012" y="63114"/>
                  </a:lnTo>
                  <a:lnTo>
                    <a:pt x="124200" y="54989"/>
                  </a:lnTo>
                  <a:lnTo>
                    <a:pt x="186572" y="38737"/>
                  </a:lnTo>
                  <a:lnTo>
                    <a:pt x="248945" y="23027"/>
                  </a:lnTo>
                  <a:lnTo>
                    <a:pt x="312412" y="8943"/>
                  </a:lnTo>
                  <a:lnTo>
                    <a:pt x="35236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sp>
          <p:nvSpPr>
            <p:cNvPr id="8" name="任意多边形 42"/>
            <p:cNvSpPr/>
            <p:nvPr/>
          </p:nvSpPr>
          <p:spPr>
            <a:xfrm>
              <a:off x="5232401" y="1488328"/>
              <a:ext cx="823913" cy="495783"/>
            </a:xfrm>
            <a:custGeom>
              <a:avLst/>
              <a:gdLst>
                <a:gd name="connsiteX0" fmla="*/ 797908 w 823913"/>
                <a:gd name="connsiteY0" fmla="*/ 0 h 495783"/>
                <a:gd name="connsiteX1" fmla="*/ 807225 w 823913"/>
                <a:gd name="connsiteY1" fmla="*/ 0 h 495783"/>
                <a:gd name="connsiteX2" fmla="*/ 815993 w 823913"/>
                <a:gd name="connsiteY2" fmla="*/ 0 h 495783"/>
                <a:gd name="connsiteX3" fmla="*/ 823913 w 823913"/>
                <a:gd name="connsiteY3" fmla="*/ 467 h 495783"/>
                <a:gd name="connsiteX4" fmla="*/ 823913 w 823913"/>
                <a:gd name="connsiteY4" fmla="*/ 363796 h 495783"/>
                <a:gd name="connsiteX5" fmla="*/ 219206 w 823913"/>
                <a:gd name="connsiteY5" fmla="*/ 491395 h 495783"/>
                <a:gd name="connsiteX6" fmla="*/ 209342 w 823913"/>
                <a:gd name="connsiteY6" fmla="*/ 493041 h 495783"/>
                <a:gd name="connsiteX7" fmla="*/ 200025 w 823913"/>
                <a:gd name="connsiteY7" fmla="*/ 494686 h 495783"/>
                <a:gd name="connsiteX8" fmla="*/ 190709 w 823913"/>
                <a:gd name="connsiteY8" fmla="*/ 495234 h 495783"/>
                <a:gd name="connsiteX9" fmla="*/ 181392 w 823913"/>
                <a:gd name="connsiteY9" fmla="*/ 495783 h 495783"/>
                <a:gd name="connsiteX10" fmla="*/ 173174 w 823913"/>
                <a:gd name="connsiteY10" fmla="*/ 495234 h 495783"/>
                <a:gd name="connsiteX11" fmla="*/ 165501 w 823913"/>
                <a:gd name="connsiteY11" fmla="*/ 494686 h 495783"/>
                <a:gd name="connsiteX12" fmla="*/ 150156 w 823913"/>
                <a:gd name="connsiteY12" fmla="*/ 492493 h 495783"/>
                <a:gd name="connsiteX13" fmla="*/ 135360 w 823913"/>
                <a:gd name="connsiteY13" fmla="*/ 489202 h 495783"/>
                <a:gd name="connsiteX14" fmla="*/ 121112 w 823913"/>
                <a:gd name="connsiteY14" fmla="*/ 484814 h 495783"/>
                <a:gd name="connsiteX15" fmla="*/ 106315 w 823913"/>
                <a:gd name="connsiteY15" fmla="*/ 479329 h 495783"/>
                <a:gd name="connsiteX16" fmla="*/ 92615 w 823913"/>
                <a:gd name="connsiteY16" fmla="*/ 472200 h 495783"/>
                <a:gd name="connsiteX17" fmla="*/ 80010 w 823913"/>
                <a:gd name="connsiteY17" fmla="*/ 463973 h 495783"/>
                <a:gd name="connsiteX18" fmla="*/ 67954 w 823913"/>
                <a:gd name="connsiteY18" fmla="*/ 455748 h 495783"/>
                <a:gd name="connsiteX19" fmla="*/ 56445 w 823913"/>
                <a:gd name="connsiteY19" fmla="*/ 445326 h 495783"/>
                <a:gd name="connsiteX20" fmla="*/ 46033 w 823913"/>
                <a:gd name="connsiteY20" fmla="*/ 434357 h 495783"/>
                <a:gd name="connsiteX21" fmla="*/ 36168 w 823913"/>
                <a:gd name="connsiteY21" fmla="*/ 422293 h 495783"/>
                <a:gd name="connsiteX22" fmla="*/ 27401 w 823913"/>
                <a:gd name="connsiteY22" fmla="*/ 409679 h 495783"/>
                <a:gd name="connsiteX23" fmla="*/ 19729 w 823913"/>
                <a:gd name="connsiteY23" fmla="*/ 396517 h 495783"/>
                <a:gd name="connsiteX24" fmla="*/ 16441 w 823913"/>
                <a:gd name="connsiteY24" fmla="*/ 388839 h 495783"/>
                <a:gd name="connsiteX25" fmla="*/ 13700 w 823913"/>
                <a:gd name="connsiteY25" fmla="*/ 381709 h 495783"/>
                <a:gd name="connsiteX26" fmla="*/ 10412 w 823913"/>
                <a:gd name="connsiteY26" fmla="*/ 374580 h 495783"/>
                <a:gd name="connsiteX27" fmla="*/ 7673 w 823913"/>
                <a:gd name="connsiteY27" fmla="*/ 366902 h 495783"/>
                <a:gd name="connsiteX28" fmla="*/ 6029 w 823913"/>
                <a:gd name="connsiteY28" fmla="*/ 359223 h 495783"/>
                <a:gd name="connsiteX29" fmla="*/ 3836 w 823913"/>
                <a:gd name="connsiteY29" fmla="*/ 350997 h 495783"/>
                <a:gd name="connsiteX30" fmla="*/ 2192 w 823913"/>
                <a:gd name="connsiteY30" fmla="*/ 341672 h 495783"/>
                <a:gd name="connsiteX31" fmla="*/ 1097 w 823913"/>
                <a:gd name="connsiteY31" fmla="*/ 332898 h 495783"/>
                <a:gd name="connsiteX32" fmla="*/ 548 w 823913"/>
                <a:gd name="connsiteY32" fmla="*/ 323574 h 495783"/>
                <a:gd name="connsiteX33" fmla="*/ 0 w 823913"/>
                <a:gd name="connsiteY33" fmla="*/ 314800 h 495783"/>
                <a:gd name="connsiteX34" fmla="*/ 548 w 823913"/>
                <a:gd name="connsiteY34" fmla="*/ 305476 h 495783"/>
                <a:gd name="connsiteX35" fmla="*/ 1097 w 823913"/>
                <a:gd name="connsiteY35" fmla="*/ 296702 h 495783"/>
                <a:gd name="connsiteX36" fmla="*/ 2192 w 823913"/>
                <a:gd name="connsiteY36" fmla="*/ 287378 h 495783"/>
                <a:gd name="connsiteX37" fmla="*/ 3288 w 823913"/>
                <a:gd name="connsiteY37" fmla="*/ 279151 h 495783"/>
                <a:gd name="connsiteX38" fmla="*/ 5480 w 823913"/>
                <a:gd name="connsiteY38" fmla="*/ 270926 h 495783"/>
                <a:gd name="connsiteX39" fmla="*/ 7673 w 823913"/>
                <a:gd name="connsiteY39" fmla="*/ 261602 h 495783"/>
                <a:gd name="connsiteX40" fmla="*/ 9865 w 823913"/>
                <a:gd name="connsiteY40" fmla="*/ 253924 h 495783"/>
                <a:gd name="connsiteX41" fmla="*/ 13700 w 823913"/>
                <a:gd name="connsiteY41" fmla="*/ 245148 h 495783"/>
                <a:gd name="connsiteX42" fmla="*/ 16989 w 823913"/>
                <a:gd name="connsiteY42" fmla="*/ 237472 h 495783"/>
                <a:gd name="connsiteX43" fmla="*/ 20824 w 823913"/>
                <a:gd name="connsiteY43" fmla="*/ 229245 h 495783"/>
                <a:gd name="connsiteX44" fmla="*/ 24662 w 823913"/>
                <a:gd name="connsiteY44" fmla="*/ 222115 h 495783"/>
                <a:gd name="connsiteX45" fmla="*/ 29594 w 823913"/>
                <a:gd name="connsiteY45" fmla="*/ 214437 h 495783"/>
                <a:gd name="connsiteX46" fmla="*/ 34524 w 823913"/>
                <a:gd name="connsiteY46" fmla="*/ 207308 h 495783"/>
                <a:gd name="connsiteX47" fmla="*/ 40006 w 823913"/>
                <a:gd name="connsiteY47" fmla="*/ 200178 h 495783"/>
                <a:gd name="connsiteX48" fmla="*/ 45486 w 823913"/>
                <a:gd name="connsiteY48" fmla="*/ 193596 h 495783"/>
                <a:gd name="connsiteX49" fmla="*/ 50965 w 823913"/>
                <a:gd name="connsiteY49" fmla="*/ 187015 h 495783"/>
                <a:gd name="connsiteX50" fmla="*/ 57542 w 823913"/>
                <a:gd name="connsiteY50" fmla="*/ 180983 h 495783"/>
                <a:gd name="connsiteX51" fmla="*/ 64118 w 823913"/>
                <a:gd name="connsiteY51" fmla="*/ 175497 h 495783"/>
                <a:gd name="connsiteX52" fmla="*/ 70694 w 823913"/>
                <a:gd name="connsiteY52" fmla="*/ 170014 h 495783"/>
                <a:gd name="connsiteX53" fmla="*/ 78366 w 823913"/>
                <a:gd name="connsiteY53" fmla="*/ 164529 h 495783"/>
                <a:gd name="connsiteX54" fmla="*/ 85491 w 823913"/>
                <a:gd name="connsiteY54" fmla="*/ 159594 h 495783"/>
                <a:gd name="connsiteX55" fmla="*/ 92615 w 823913"/>
                <a:gd name="connsiteY55" fmla="*/ 155206 h 495783"/>
                <a:gd name="connsiteX56" fmla="*/ 100835 w 823913"/>
                <a:gd name="connsiteY56" fmla="*/ 151367 h 495783"/>
                <a:gd name="connsiteX57" fmla="*/ 109056 w 823913"/>
                <a:gd name="connsiteY57" fmla="*/ 146979 h 495783"/>
                <a:gd name="connsiteX58" fmla="*/ 117824 w 823913"/>
                <a:gd name="connsiteY58" fmla="*/ 143689 h 495783"/>
                <a:gd name="connsiteX59" fmla="*/ 126044 w 823913"/>
                <a:gd name="connsiteY59" fmla="*/ 140399 h 495783"/>
                <a:gd name="connsiteX60" fmla="*/ 135360 w 823913"/>
                <a:gd name="connsiteY60" fmla="*/ 138204 h 495783"/>
                <a:gd name="connsiteX61" fmla="*/ 144127 w 823913"/>
                <a:gd name="connsiteY61" fmla="*/ 136011 h 495783"/>
                <a:gd name="connsiteX62" fmla="*/ 770508 w 823913"/>
                <a:gd name="connsiteY62" fmla="*/ 3839 h 495783"/>
                <a:gd name="connsiteX63" fmla="*/ 779276 w 823913"/>
                <a:gd name="connsiteY63" fmla="*/ 2193 h 495783"/>
                <a:gd name="connsiteX64" fmla="*/ 788593 w 823913"/>
                <a:gd name="connsiteY64" fmla="*/ 1097 h 495783"/>
                <a:gd name="connsiteX65" fmla="*/ 797908 w 823913"/>
                <a:gd name="connsiteY65" fmla="*/ 0 h 4957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823913" h="495783">
                  <a:moveTo>
                    <a:pt x="797908" y="0"/>
                  </a:moveTo>
                  <a:lnTo>
                    <a:pt x="807225" y="0"/>
                  </a:lnTo>
                  <a:lnTo>
                    <a:pt x="815993" y="0"/>
                  </a:lnTo>
                  <a:lnTo>
                    <a:pt x="823913" y="467"/>
                  </a:lnTo>
                  <a:lnTo>
                    <a:pt x="823913" y="363796"/>
                  </a:lnTo>
                  <a:lnTo>
                    <a:pt x="219206" y="491395"/>
                  </a:lnTo>
                  <a:lnTo>
                    <a:pt x="209342" y="493041"/>
                  </a:lnTo>
                  <a:lnTo>
                    <a:pt x="200025" y="494686"/>
                  </a:lnTo>
                  <a:lnTo>
                    <a:pt x="190709" y="495234"/>
                  </a:lnTo>
                  <a:lnTo>
                    <a:pt x="181392" y="495783"/>
                  </a:lnTo>
                  <a:lnTo>
                    <a:pt x="173174" y="495234"/>
                  </a:lnTo>
                  <a:lnTo>
                    <a:pt x="165501" y="494686"/>
                  </a:lnTo>
                  <a:lnTo>
                    <a:pt x="150156" y="492493"/>
                  </a:lnTo>
                  <a:lnTo>
                    <a:pt x="135360" y="489202"/>
                  </a:lnTo>
                  <a:lnTo>
                    <a:pt x="121112" y="484814"/>
                  </a:lnTo>
                  <a:lnTo>
                    <a:pt x="106315" y="479329"/>
                  </a:lnTo>
                  <a:lnTo>
                    <a:pt x="92615" y="472200"/>
                  </a:lnTo>
                  <a:lnTo>
                    <a:pt x="80010" y="463973"/>
                  </a:lnTo>
                  <a:lnTo>
                    <a:pt x="67954" y="455748"/>
                  </a:lnTo>
                  <a:lnTo>
                    <a:pt x="56445" y="445326"/>
                  </a:lnTo>
                  <a:lnTo>
                    <a:pt x="46033" y="434357"/>
                  </a:lnTo>
                  <a:lnTo>
                    <a:pt x="36168" y="422293"/>
                  </a:lnTo>
                  <a:lnTo>
                    <a:pt x="27401" y="409679"/>
                  </a:lnTo>
                  <a:lnTo>
                    <a:pt x="19729" y="396517"/>
                  </a:lnTo>
                  <a:lnTo>
                    <a:pt x="16441" y="388839"/>
                  </a:lnTo>
                  <a:lnTo>
                    <a:pt x="13700" y="381709"/>
                  </a:lnTo>
                  <a:lnTo>
                    <a:pt x="10412" y="374580"/>
                  </a:lnTo>
                  <a:lnTo>
                    <a:pt x="7673" y="366902"/>
                  </a:lnTo>
                  <a:lnTo>
                    <a:pt x="6029" y="359223"/>
                  </a:lnTo>
                  <a:lnTo>
                    <a:pt x="3836" y="350997"/>
                  </a:lnTo>
                  <a:lnTo>
                    <a:pt x="2192" y="341672"/>
                  </a:lnTo>
                  <a:lnTo>
                    <a:pt x="1097" y="332898"/>
                  </a:lnTo>
                  <a:lnTo>
                    <a:pt x="548" y="323574"/>
                  </a:lnTo>
                  <a:lnTo>
                    <a:pt x="0" y="314800"/>
                  </a:lnTo>
                  <a:lnTo>
                    <a:pt x="548" y="305476"/>
                  </a:lnTo>
                  <a:lnTo>
                    <a:pt x="1097" y="296702"/>
                  </a:lnTo>
                  <a:lnTo>
                    <a:pt x="2192" y="287378"/>
                  </a:lnTo>
                  <a:lnTo>
                    <a:pt x="3288" y="279151"/>
                  </a:lnTo>
                  <a:lnTo>
                    <a:pt x="5480" y="270926"/>
                  </a:lnTo>
                  <a:lnTo>
                    <a:pt x="7673" y="261602"/>
                  </a:lnTo>
                  <a:lnTo>
                    <a:pt x="9865" y="253924"/>
                  </a:lnTo>
                  <a:lnTo>
                    <a:pt x="13700" y="245148"/>
                  </a:lnTo>
                  <a:lnTo>
                    <a:pt x="16989" y="237472"/>
                  </a:lnTo>
                  <a:lnTo>
                    <a:pt x="20824" y="229245"/>
                  </a:lnTo>
                  <a:lnTo>
                    <a:pt x="24662" y="222115"/>
                  </a:lnTo>
                  <a:lnTo>
                    <a:pt x="29594" y="214437"/>
                  </a:lnTo>
                  <a:lnTo>
                    <a:pt x="34524" y="207308"/>
                  </a:lnTo>
                  <a:lnTo>
                    <a:pt x="40006" y="200178"/>
                  </a:lnTo>
                  <a:lnTo>
                    <a:pt x="45486" y="193596"/>
                  </a:lnTo>
                  <a:lnTo>
                    <a:pt x="50965" y="187015"/>
                  </a:lnTo>
                  <a:lnTo>
                    <a:pt x="57542" y="180983"/>
                  </a:lnTo>
                  <a:lnTo>
                    <a:pt x="64118" y="175497"/>
                  </a:lnTo>
                  <a:lnTo>
                    <a:pt x="70694" y="170014"/>
                  </a:lnTo>
                  <a:lnTo>
                    <a:pt x="78366" y="164529"/>
                  </a:lnTo>
                  <a:lnTo>
                    <a:pt x="85491" y="159594"/>
                  </a:lnTo>
                  <a:lnTo>
                    <a:pt x="92615" y="155206"/>
                  </a:lnTo>
                  <a:lnTo>
                    <a:pt x="100835" y="151367"/>
                  </a:lnTo>
                  <a:lnTo>
                    <a:pt x="109056" y="146979"/>
                  </a:lnTo>
                  <a:lnTo>
                    <a:pt x="117824" y="143689"/>
                  </a:lnTo>
                  <a:lnTo>
                    <a:pt x="126044" y="140399"/>
                  </a:lnTo>
                  <a:lnTo>
                    <a:pt x="135360" y="138204"/>
                  </a:lnTo>
                  <a:lnTo>
                    <a:pt x="144127" y="136011"/>
                  </a:lnTo>
                  <a:lnTo>
                    <a:pt x="770508" y="3839"/>
                  </a:lnTo>
                  <a:lnTo>
                    <a:pt x="779276" y="2193"/>
                  </a:lnTo>
                  <a:lnTo>
                    <a:pt x="788593" y="1097"/>
                  </a:lnTo>
                  <a:lnTo>
                    <a:pt x="797908"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sp>
          <p:nvSpPr>
            <p:cNvPr id="9" name="任意多边形 38"/>
            <p:cNvSpPr/>
            <p:nvPr/>
          </p:nvSpPr>
          <p:spPr>
            <a:xfrm>
              <a:off x="5232401" y="1984934"/>
              <a:ext cx="823913" cy="503174"/>
            </a:xfrm>
            <a:custGeom>
              <a:avLst/>
              <a:gdLst>
                <a:gd name="connsiteX0" fmla="*/ 823913 w 823913"/>
                <a:gd name="connsiteY0" fmla="*/ 0 h 503174"/>
                <a:gd name="connsiteX1" fmla="*/ 823913 w 823913"/>
                <a:gd name="connsiteY1" fmla="*/ 59997 h 503174"/>
                <a:gd name="connsiteX2" fmla="*/ 783965 w 823913"/>
                <a:gd name="connsiteY2" fmla="*/ 69065 h 503174"/>
                <a:gd name="connsiteX3" fmla="*/ 720498 w 823913"/>
                <a:gd name="connsiteY3" fmla="*/ 83897 h 503174"/>
                <a:gd name="connsiteX4" fmla="*/ 658125 w 823913"/>
                <a:gd name="connsiteY4" fmla="*/ 99279 h 503174"/>
                <a:gd name="connsiteX5" fmla="*/ 595753 w 823913"/>
                <a:gd name="connsiteY5" fmla="*/ 115758 h 503174"/>
                <a:gd name="connsiteX6" fmla="*/ 564565 w 823913"/>
                <a:gd name="connsiteY6" fmla="*/ 124550 h 503174"/>
                <a:gd name="connsiteX7" fmla="*/ 533379 w 823913"/>
                <a:gd name="connsiteY7" fmla="*/ 133339 h 503174"/>
                <a:gd name="connsiteX8" fmla="*/ 502739 w 823913"/>
                <a:gd name="connsiteY8" fmla="*/ 143227 h 503174"/>
                <a:gd name="connsiteX9" fmla="*/ 471553 w 823913"/>
                <a:gd name="connsiteY9" fmla="*/ 152565 h 503174"/>
                <a:gd name="connsiteX10" fmla="*/ 504381 w 823913"/>
                <a:gd name="connsiteY10" fmla="*/ 150369 h 503174"/>
                <a:gd name="connsiteX11" fmla="*/ 536115 w 823913"/>
                <a:gd name="connsiteY11" fmla="*/ 147622 h 503174"/>
                <a:gd name="connsiteX12" fmla="*/ 568396 w 823913"/>
                <a:gd name="connsiteY12" fmla="*/ 144325 h 503174"/>
                <a:gd name="connsiteX13" fmla="*/ 600129 w 823913"/>
                <a:gd name="connsiteY13" fmla="*/ 140480 h 503174"/>
                <a:gd name="connsiteX14" fmla="*/ 664691 w 823913"/>
                <a:gd name="connsiteY14" fmla="*/ 132240 h 503174"/>
                <a:gd name="connsiteX15" fmla="*/ 728705 w 823913"/>
                <a:gd name="connsiteY15" fmla="*/ 123450 h 503174"/>
                <a:gd name="connsiteX16" fmla="*/ 792173 w 823913"/>
                <a:gd name="connsiteY16" fmla="*/ 113013 h 503174"/>
                <a:gd name="connsiteX17" fmla="*/ 823913 w 823913"/>
                <a:gd name="connsiteY17" fmla="*/ 107792 h 503174"/>
                <a:gd name="connsiteX18" fmla="*/ 823913 w 823913"/>
                <a:gd name="connsiteY18" fmla="*/ 371735 h 503174"/>
                <a:gd name="connsiteX19" fmla="*/ 219258 w 823913"/>
                <a:gd name="connsiteY19" fmla="*/ 499329 h 503174"/>
                <a:gd name="connsiteX20" fmla="*/ 209392 w 823913"/>
                <a:gd name="connsiteY20" fmla="*/ 500977 h 503174"/>
                <a:gd name="connsiteX21" fmla="*/ 200073 w 823913"/>
                <a:gd name="connsiteY21" fmla="*/ 502076 h 503174"/>
                <a:gd name="connsiteX22" fmla="*/ 190754 w 823913"/>
                <a:gd name="connsiteY22" fmla="*/ 502625 h 503174"/>
                <a:gd name="connsiteX23" fmla="*/ 181435 w 823913"/>
                <a:gd name="connsiteY23" fmla="*/ 503174 h 503174"/>
                <a:gd name="connsiteX24" fmla="*/ 173213 w 823913"/>
                <a:gd name="connsiteY24" fmla="*/ 502625 h 503174"/>
                <a:gd name="connsiteX25" fmla="*/ 165540 w 823913"/>
                <a:gd name="connsiteY25" fmla="*/ 502076 h 503174"/>
                <a:gd name="connsiteX26" fmla="*/ 150191 w 823913"/>
                <a:gd name="connsiteY26" fmla="*/ 500429 h 503174"/>
                <a:gd name="connsiteX27" fmla="*/ 135392 w 823913"/>
                <a:gd name="connsiteY27" fmla="*/ 497133 h 503174"/>
                <a:gd name="connsiteX28" fmla="*/ 121140 w 823913"/>
                <a:gd name="connsiteY28" fmla="*/ 492738 h 503174"/>
                <a:gd name="connsiteX29" fmla="*/ 106339 w 823913"/>
                <a:gd name="connsiteY29" fmla="*/ 487246 h 503174"/>
                <a:gd name="connsiteX30" fmla="*/ 92636 w 823913"/>
                <a:gd name="connsiteY30" fmla="*/ 480108 h 503174"/>
                <a:gd name="connsiteX31" fmla="*/ 80029 w 823913"/>
                <a:gd name="connsiteY31" fmla="*/ 472418 h 503174"/>
                <a:gd name="connsiteX32" fmla="*/ 67971 w 823913"/>
                <a:gd name="connsiteY32" fmla="*/ 463082 h 503174"/>
                <a:gd name="connsiteX33" fmla="*/ 56459 w 823913"/>
                <a:gd name="connsiteY33" fmla="*/ 453196 h 503174"/>
                <a:gd name="connsiteX34" fmla="*/ 46045 w 823913"/>
                <a:gd name="connsiteY34" fmla="*/ 441662 h 503174"/>
                <a:gd name="connsiteX35" fmla="*/ 36177 w 823913"/>
                <a:gd name="connsiteY35" fmla="*/ 430129 h 503174"/>
                <a:gd name="connsiteX36" fmla="*/ 27407 w 823913"/>
                <a:gd name="connsiteY36" fmla="*/ 417497 h 503174"/>
                <a:gd name="connsiteX37" fmla="*/ 19733 w 823913"/>
                <a:gd name="connsiteY37" fmla="*/ 404317 h 503174"/>
                <a:gd name="connsiteX38" fmla="*/ 16445 w 823913"/>
                <a:gd name="connsiteY38" fmla="*/ 396628 h 503174"/>
                <a:gd name="connsiteX39" fmla="*/ 13704 w 823913"/>
                <a:gd name="connsiteY39" fmla="*/ 389488 h 503174"/>
                <a:gd name="connsiteX40" fmla="*/ 10416 w 823913"/>
                <a:gd name="connsiteY40" fmla="*/ 381798 h 503174"/>
                <a:gd name="connsiteX41" fmla="*/ 7675 w 823913"/>
                <a:gd name="connsiteY41" fmla="*/ 374658 h 503174"/>
                <a:gd name="connsiteX42" fmla="*/ 6029 w 823913"/>
                <a:gd name="connsiteY42" fmla="*/ 366970 h 503174"/>
                <a:gd name="connsiteX43" fmla="*/ 3838 w 823913"/>
                <a:gd name="connsiteY43" fmla="*/ 358732 h 503174"/>
                <a:gd name="connsiteX44" fmla="*/ 2194 w 823913"/>
                <a:gd name="connsiteY44" fmla="*/ 349945 h 503174"/>
                <a:gd name="connsiteX45" fmla="*/ 1097 w 823913"/>
                <a:gd name="connsiteY45" fmla="*/ 340058 h 503174"/>
                <a:gd name="connsiteX46" fmla="*/ 548 w 823913"/>
                <a:gd name="connsiteY46" fmla="*/ 331272 h 503174"/>
                <a:gd name="connsiteX47" fmla="*/ 0 w 823913"/>
                <a:gd name="connsiteY47" fmla="*/ 321934 h 503174"/>
                <a:gd name="connsiteX48" fmla="*/ 548 w 823913"/>
                <a:gd name="connsiteY48" fmla="*/ 313148 h 503174"/>
                <a:gd name="connsiteX49" fmla="*/ 1097 w 823913"/>
                <a:gd name="connsiteY49" fmla="*/ 304361 h 503174"/>
                <a:gd name="connsiteX50" fmla="*/ 2194 w 823913"/>
                <a:gd name="connsiteY50" fmla="*/ 295024 h 503174"/>
                <a:gd name="connsiteX51" fmla="*/ 3288 w 823913"/>
                <a:gd name="connsiteY51" fmla="*/ 286785 h 503174"/>
                <a:gd name="connsiteX52" fmla="*/ 5482 w 823913"/>
                <a:gd name="connsiteY52" fmla="*/ 277998 h 503174"/>
                <a:gd name="connsiteX53" fmla="*/ 7675 w 823913"/>
                <a:gd name="connsiteY53" fmla="*/ 269760 h 503174"/>
                <a:gd name="connsiteX54" fmla="*/ 9867 w 823913"/>
                <a:gd name="connsiteY54" fmla="*/ 260973 h 503174"/>
                <a:gd name="connsiteX55" fmla="*/ 13704 w 823913"/>
                <a:gd name="connsiteY55" fmla="*/ 252734 h 503174"/>
                <a:gd name="connsiteX56" fmla="*/ 16992 w 823913"/>
                <a:gd name="connsiteY56" fmla="*/ 245045 h 503174"/>
                <a:gd name="connsiteX57" fmla="*/ 20829 w 823913"/>
                <a:gd name="connsiteY57" fmla="*/ 236808 h 503174"/>
                <a:gd name="connsiteX58" fmla="*/ 24667 w 823913"/>
                <a:gd name="connsiteY58" fmla="*/ 229668 h 503174"/>
                <a:gd name="connsiteX59" fmla="*/ 29601 w 823913"/>
                <a:gd name="connsiteY59" fmla="*/ 221978 h 503174"/>
                <a:gd name="connsiteX60" fmla="*/ 34533 w 823913"/>
                <a:gd name="connsiteY60" fmla="*/ 214838 h 503174"/>
                <a:gd name="connsiteX61" fmla="*/ 40014 w 823913"/>
                <a:gd name="connsiteY61" fmla="*/ 207700 h 503174"/>
                <a:gd name="connsiteX62" fmla="*/ 45496 w 823913"/>
                <a:gd name="connsiteY62" fmla="*/ 201657 h 503174"/>
                <a:gd name="connsiteX63" fmla="*/ 50977 w 823913"/>
                <a:gd name="connsiteY63" fmla="*/ 194518 h 503174"/>
                <a:gd name="connsiteX64" fmla="*/ 57555 w 823913"/>
                <a:gd name="connsiteY64" fmla="*/ 188477 h 503174"/>
                <a:gd name="connsiteX65" fmla="*/ 64134 w 823913"/>
                <a:gd name="connsiteY65" fmla="*/ 182985 h 503174"/>
                <a:gd name="connsiteX66" fmla="*/ 70712 w 823913"/>
                <a:gd name="connsiteY66" fmla="*/ 176944 h 503174"/>
                <a:gd name="connsiteX67" fmla="*/ 78385 w 823913"/>
                <a:gd name="connsiteY67" fmla="*/ 172001 h 503174"/>
                <a:gd name="connsiteX68" fmla="*/ 85510 w 823913"/>
                <a:gd name="connsiteY68" fmla="*/ 167057 h 503174"/>
                <a:gd name="connsiteX69" fmla="*/ 92636 w 823913"/>
                <a:gd name="connsiteY69" fmla="*/ 162664 h 503174"/>
                <a:gd name="connsiteX70" fmla="*/ 100858 w 823913"/>
                <a:gd name="connsiteY70" fmla="*/ 158270 h 503174"/>
                <a:gd name="connsiteX71" fmla="*/ 109080 w 823913"/>
                <a:gd name="connsiteY71" fmla="*/ 154425 h 503174"/>
                <a:gd name="connsiteX72" fmla="*/ 117851 w 823913"/>
                <a:gd name="connsiteY72" fmla="*/ 151130 h 503174"/>
                <a:gd name="connsiteX73" fmla="*/ 126074 w 823913"/>
                <a:gd name="connsiteY73" fmla="*/ 148385 h 503174"/>
                <a:gd name="connsiteX74" fmla="*/ 135392 w 823913"/>
                <a:gd name="connsiteY74" fmla="*/ 145638 h 503174"/>
                <a:gd name="connsiteX75" fmla="*/ 144162 w 823913"/>
                <a:gd name="connsiteY75" fmla="*/ 143441 h 503174"/>
                <a:gd name="connsiteX76" fmla="*/ 823913 w 823913"/>
                <a:gd name="connsiteY76" fmla="*/ 0 h 503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823913" h="503174">
                  <a:moveTo>
                    <a:pt x="823913" y="0"/>
                  </a:moveTo>
                  <a:lnTo>
                    <a:pt x="823913" y="59997"/>
                  </a:lnTo>
                  <a:lnTo>
                    <a:pt x="783965" y="69065"/>
                  </a:lnTo>
                  <a:lnTo>
                    <a:pt x="720498" y="83897"/>
                  </a:lnTo>
                  <a:lnTo>
                    <a:pt x="658125" y="99279"/>
                  </a:lnTo>
                  <a:lnTo>
                    <a:pt x="595753" y="115758"/>
                  </a:lnTo>
                  <a:lnTo>
                    <a:pt x="564565" y="124550"/>
                  </a:lnTo>
                  <a:lnTo>
                    <a:pt x="533379" y="133339"/>
                  </a:lnTo>
                  <a:lnTo>
                    <a:pt x="502739" y="143227"/>
                  </a:lnTo>
                  <a:lnTo>
                    <a:pt x="471553" y="152565"/>
                  </a:lnTo>
                  <a:lnTo>
                    <a:pt x="504381" y="150369"/>
                  </a:lnTo>
                  <a:lnTo>
                    <a:pt x="536115" y="147622"/>
                  </a:lnTo>
                  <a:lnTo>
                    <a:pt x="568396" y="144325"/>
                  </a:lnTo>
                  <a:lnTo>
                    <a:pt x="600129" y="140480"/>
                  </a:lnTo>
                  <a:lnTo>
                    <a:pt x="664691" y="132240"/>
                  </a:lnTo>
                  <a:lnTo>
                    <a:pt x="728705" y="123450"/>
                  </a:lnTo>
                  <a:lnTo>
                    <a:pt x="792173" y="113013"/>
                  </a:lnTo>
                  <a:lnTo>
                    <a:pt x="823913" y="107792"/>
                  </a:lnTo>
                  <a:lnTo>
                    <a:pt x="823913" y="371735"/>
                  </a:lnTo>
                  <a:lnTo>
                    <a:pt x="219258" y="499329"/>
                  </a:lnTo>
                  <a:lnTo>
                    <a:pt x="209392" y="500977"/>
                  </a:lnTo>
                  <a:lnTo>
                    <a:pt x="200073" y="502076"/>
                  </a:lnTo>
                  <a:lnTo>
                    <a:pt x="190754" y="502625"/>
                  </a:lnTo>
                  <a:lnTo>
                    <a:pt x="181435" y="503174"/>
                  </a:lnTo>
                  <a:lnTo>
                    <a:pt x="173213" y="502625"/>
                  </a:lnTo>
                  <a:lnTo>
                    <a:pt x="165540" y="502076"/>
                  </a:lnTo>
                  <a:lnTo>
                    <a:pt x="150191" y="500429"/>
                  </a:lnTo>
                  <a:lnTo>
                    <a:pt x="135392" y="497133"/>
                  </a:lnTo>
                  <a:lnTo>
                    <a:pt x="121140" y="492738"/>
                  </a:lnTo>
                  <a:lnTo>
                    <a:pt x="106339" y="487246"/>
                  </a:lnTo>
                  <a:lnTo>
                    <a:pt x="92636" y="480108"/>
                  </a:lnTo>
                  <a:lnTo>
                    <a:pt x="80029" y="472418"/>
                  </a:lnTo>
                  <a:lnTo>
                    <a:pt x="67971" y="463082"/>
                  </a:lnTo>
                  <a:lnTo>
                    <a:pt x="56459" y="453196"/>
                  </a:lnTo>
                  <a:lnTo>
                    <a:pt x="46045" y="441662"/>
                  </a:lnTo>
                  <a:lnTo>
                    <a:pt x="36177" y="430129"/>
                  </a:lnTo>
                  <a:lnTo>
                    <a:pt x="27407" y="417497"/>
                  </a:lnTo>
                  <a:lnTo>
                    <a:pt x="19733" y="404317"/>
                  </a:lnTo>
                  <a:lnTo>
                    <a:pt x="16445" y="396628"/>
                  </a:lnTo>
                  <a:lnTo>
                    <a:pt x="13704" y="389488"/>
                  </a:lnTo>
                  <a:lnTo>
                    <a:pt x="10416" y="381798"/>
                  </a:lnTo>
                  <a:lnTo>
                    <a:pt x="7675" y="374658"/>
                  </a:lnTo>
                  <a:lnTo>
                    <a:pt x="6029" y="366970"/>
                  </a:lnTo>
                  <a:lnTo>
                    <a:pt x="3838" y="358732"/>
                  </a:lnTo>
                  <a:lnTo>
                    <a:pt x="2194" y="349945"/>
                  </a:lnTo>
                  <a:lnTo>
                    <a:pt x="1097" y="340058"/>
                  </a:lnTo>
                  <a:lnTo>
                    <a:pt x="548" y="331272"/>
                  </a:lnTo>
                  <a:lnTo>
                    <a:pt x="0" y="321934"/>
                  </a:lnTo>
                  <a:lnTo>
                    <a:pt x="548" y="313148"/>
                  </a:lnTo>
                  <a:lnTo>
                    <a:pt x="1097" y="304361"/>
                  </a:lnTo>
                  <a:lnTo>
                    <a:pt x="2194" y="295024"/>
                  </a:lnTo>
                  <a:lnTo>
                    <a:pt x="3288" y="286785"/>
                  </a:lnTo>
                  <a:lnTo>
                    <a:pt x="5482" y="277998"/>
                  </a:lnTo>
                  <a:lnTo>
                    <a:pt x="7675" y="269760"/>
                  </a:lnTo>
                  <a:lnTo>
                    <a:pt x="9867" y="260973"/>
                  </a:lnTo>
                  <a:lnTo>
                    <a:pt x="13704" y="252734"/>
                  </a:lnTo>
                  <a:lnTo>
                    <a:pt x="16992" y="245045"/>
                  </a:lnTo>
                  <a:lnTo>
                    <a:pt x="20829" y="236808"/>
                  </a:lnTo>
                  <a:lnTo>
                    <a:pt x="24667" y="229668"/>
                  </a:lnTo>
                  <a:lnTo>
                    <a:pt x="29601" y="221978"/>
                  </a:lnTo>
                  <a:lnTo>
                    <a:pt x="34533" y="214838"/>
                  </a:lnTo>
                  <a:lnTo>
                    <a:pt x="40014" y="207700"/>
                  </a:lnTo>
                  <a:lnTo>
                    <a:pt x="45496" y="201657"/>
                  </a:lnTo>
                  <a:lnTo>
                    <a:pt x="50977" y="194518"/>
                  </a:lnTo>
                  <a:lnTo>
                    <a:pt x="57555" y="188477"/>
                  </a:lnTo>
                  <a:lnTo>
                    <a:pt x="64134" y="182985"/>
                  </a:lnTo>
                  <a:lnTo>
                    <a:pt x="70712" y="176944"/>
                  </a:lnTo>
                  <a:lnTo>
                    <a:pt x="78385" y="172001"/>
                  </a:lnTo>
                  <a:lnTo>
                    <a:pt x="85510" y="167057"/>
                  </a:lnTo>
                  <a:lnTo>
                    <a:pt x="92636" y="162664"/>
                  </a:lnTo>
                  <a:lnTo>
                    <a:pt x="100858" y="158270"/>
                  </a:lnTo>
                  <a:lnTo>
                    <a:pt x="109080" y="154425"/>
                  </a:lnTo>
                  <a:lnTo>
                    <a:pt x="117851" y="151130"/>
                  </a:lnTo>
                  <a:lnTo>
                    <a:pt x="126074" y="148385"/>
                  </a:lnTo>
                  <a:lnTo>
                    <a:pt x="135392" y="145638"/>
                  </a:lnTo>
                  <a:lnTo>
                    <a:pt x="144162" y="143441"/>
                  </a:lnTo>
                  <a:lnTo>
                    <a:pt x="823913"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sp>
          <p:nvSpPr>
            <p:cNvPr id="10" name="任意多边形 34"/>
            <p:cNvSpPr/>
            <p:nvPr/>
          </p:nvSpPr>
          <p:spPr>
            <a:xfrm>
              <a:off x="5232401" y="2509950"/>
              <a:ext cx="823913" cy="501333"/>
            </a:xfrm>
            <a:custGeom>
              <a:avLst/>
              <a:gdLst>
                <a:gd name="connsiteX0" fmla="*/ 823913 w 823913"/>
                <a:gd name="connsiteY0" fmla="*/ 0 h 501333"/>
                <a:gd name="connsiteX1" fmla="*/ 823913 w 823913"/>
                <a:gd name="connsiteY1" fmla="*/ 57955 h 501333"/>
                <a:gd name="connsiteX2" fmla="*/ 783965 w 823913"/>
                <a:gd name="connsiteY2" fmla="*/ 66674 h 501333"/>
                <a:gd name="connsiteX3" fmla="*/ 720498 w 823913"/>
                <a:gd name="connsiteY3" fmla="*/ 82056 h 501333"/>
                <a:gd name="connsiteX4" fmla="*/ 658125 w 823913"/>
                <a:gd name="connsiteY4" fmla="*/ 96889 h 501333"/>
                <a:gd name="connsiteX5" fmla="*/ 595753 w 823913"/>
                <a:gd name="connsiteY5" fmla="*/ 113369 h 501333"/>
                <a:gd name="connsiteX6" fmla="*/ 564565 w 823913"/>
                <a:gd name="connsiteY6" fmla="*/ 122158 h 501333"/>
                <a:gd name="connsiteX7" fmla="*/ 533379 w 823913"/>
                <a:gd name="connsiteY7" fmla="*/ 130948 h 501333"/>
                <a:gd name="connsiteX8" fmla="*/ 502739 w 823913"/>
                <a:gd name="connsiteY8" fmla="*/ 140287 h 501333"/>
                <a:gd name="connsiteX9" fmla="*/ 471553 w 823913"/>
                <a:gd name="connsiteY9" fmla="*/ 150725 h 501333"/>
                <a:gd name="connsiteX10" fmla="*/ 504381 w 823913"/>
                <a:gd name="connsiteY10" fmla="*/ 147978 h 501333"/>
                <a:gd name="connsiteX11" fmla="*/ 536115 w 823913"/>
                <a:gd name="connsiteY11" fmla="*/ 145231 h 501333"/>
                <a:gd name="connsiteX12" fmla="*/ 568396 w 823913"/>
                <a:gd name="connsiteY12" fmla="*/ 141387 h 501333"/>
                <a:gd name="connsiteX13" fmla="*/ 600129 w 823913"/>
                <a:gd name="connsiteY13" fmla="*/ 138089 h 501333"/>
                <a:gd name="connsiteX14" fmla="*/ 664691 w 823913"/>
                <a:gd name="connsiteY14" fmla="*/ 129850 h 501333"/>
                <a:gd name="connsiteX15" fmla="*/ 728705 w 823913"/>
                <a:gd name="connsiteY15" fmla="*/ 120511 h 501333"/>
                <a:gd name="connsiteX16" fmla="*/ 792173 w 823913"/>
                <a:gd name="connsiteY16" fmla="*/ 111172 h 501333"/>
                <a:gd name="connsiteX17" fmla="*/ 823913 w 823913"/>
                <a:gd name="connsiteY17" fmla="*/ 105677 h 501333"/>
                <a:gd name="connsiteX18" fmla="*/ 823913 w 823913"/>
                <a:gd name="connsiteY18" fmla="*/ 370446 h 501333"/>
                <a:gd name="connsiteX19" fmla="*/ 219258 w 823913"/>
                <a:gd name="connsiteY19" fmla="*/ 497504 h 501333"/>
                <a:gd name="connsiteX20" fmla="*/ 209392 w 823913"/>
                <a:gd name="connsiteY20" fmla="*/ 499145 h 501333"/>
                <a:gd name="connsiteX21" fmla="*/ 200073 w 823913"/>
                <a:gd name="connsiteY21" fmla="*/ 500239 h 501333"/>
                <a:gd name="connsiteX22" fmla="*/ 190754 w 823913"/>
                <a:gd name="connsiteY22" fmla="*/ 500786 h 501333"/>
                <a:gd name="connsiteX23" fmla="*/ 181435 w 823913"/>
                <a:gd name="connsiteY23" fmla="*/ 501333 h 501333"/>
                <a:gd name="connsiteX24" fmla="*/ 173213 w 823913"/>
                <a:gd name="connsiteY24" fmla="*/ 500786 h 501333"/>
                <a:gd name="connsiteX25" fmla="*/ 165540 w 823913"/>
                <a:gd name="connsiteY25" fmla="*/ 500239 h 501333"/>
                <a:gd name="connsiteX26" fmla="*/ 150191 w 823913"/>
                <a:gd name="connsiteY26" fmla="*/ 498598 h 501333"/>
                <a:gd name="connsiteX27" fmla="*/ 135392 w 823913"/>
                <a:gd name="connsiteY27" fmla="*/ 495318 h 501333"/>
                <a:gd name="connsiteX28" fmla="*/ 121140 w 823913"/>
                <a:gd name="connsiteY28" fmla="*/ 490942 h 501333"/>
                <a:gd name="connsiteX29" fmla="*/ 106339 w 823913"/>
                <a:gd name="connsiteY29" fmla="*/ 485473 h 501333"/>
                <a:gd name="connsiteX30" fmla="*/ 92636 w 823913"/>
                <a:gd name="connsiteY30" fmla="*/ 478364 h 501333"/>
                <a:gd name="connsiteX31" fmla="*/ 80029 w 823913"/>
                <a:gd name="connsiteY31" fmla="*/ 470706 h 501333"/>
                <a:gd name="connsiteX32" fmla="*/ 67971 w 823913"/>
                <a:gd name="connsiteY32" fmla="*/ 461410 h 501333"/>
                <a:gd name="connsiteX33" fmla="*/ 56459 w 823913"/>
                <a:gd name="connsiteY33" fmla="*/ 451564 h 501333"/>
                <a:gd name="connsiteX34" fmla="*/ 46045 w 823913"/>
                <a:gd name="connsiteY34" fmla="*/ 440080 h 501333"/>
                <a:gd name="connsiteX35" fmla="*/ 36177 w 823913"/>
                <a:gd name="connsiteY35" fmla="*/ 428595 h 501333"/>
                <a:gd name="connsiteX36" fmla="*/ 27407 w 823913"/>
                <a:gd name="connsiteY36" fmla="*/ 416017 h 501333"/>
                <a:gd name="connsiteX37" fmla="*/ 19733 w 823913"/>
                <a:gd name="connsiteY37" fmla="*/ 402343 h 501333"/>
                <a:gd name="connsiteX38" fmla="*/ 16445 w 823913"/>
                <a:gd name="connsiteY38" fmla="*/ 395234 h 501333"/>
                <a:gd name="connsiteX39" fmla="*/ 13704 w 823913"/>
                <a:gd name="connsiteY39" fmla="*/ 388124 h 501333"/>
                <a:gd name="connsiteX40" fmla="*/ 10416 w 823913"/>
                <a:gd name="connsiteY40" fmla="*/ 380468 h 501333"/>
                <a:gd name="connsiteX41" fmla="*/ 7675 w 823913"/>
                <a:gd name="connsiteY41" fmla="*/ 373357 h 501333"/>
                <a:gd name="connsiteX42" fmla="*/ 6029 w 823913"/>
                <a:gd name="connsiteY42" fmla="*/ 365702 h 501333"/>
                <a:gd name="connsiteX43" fmla="*/ 3838 w 823913"/>
                <a:gd name="connsiteY43" fmla="*/ 357497 h 501333"/>
                <a:gd name="connsiteX44" fmla="*/ 2194 w 823913"/>
                <a:gd name="connsiteY44" fmla="*/ 348748 h 501333"/>
                <a:gd name="connsiteX45" fmla="*/ 1097 w 823913"/>
                <a:gd name="connsiteY45" fmla="*/ 338902 h 501333"/>
                <a:gd name="connsiteX46" fmla="*/ 548 w 823913"/>
                <a:gd name="connsiteY46" fmla="*/ 330153 h 501333"/>
                <a:gd name="connsiteX47" fmla="*/ 0 w 823913"/>
                <a:gd name="connsiteY47" fmla="*/ 320856 h 501333"/>
                <a:gd name="connsiteX48" fmla="*/ 548 w 823913"/>
                <a:gd name="connsiteY48" fmla="*/ 312104 h 501333"/>
                <a:gd name="connsiteX49" fmla="*/ 1097 w 823913"/>
                <a:gd name="connsiteY49" fmla="*/ 303355 h 501333"/>
                <a:gd name="connsiteX50" fmla="*/ 2194 w 823913"/>
                <a:gd name="connsiteY50" fmla="*/ 294056 h 501333"/>
                <a:gd name="connsiteX51" fmla="*/ 3288 w 823913"/>
                <a:gd name="connsiteY51" fmla="*/ 285854 h 501333"/>
                <a:gd name="connsiteX52" fmla="*/ 5482 w 823913"/>
                <a:gd name="connsiteY52" fmla="*/ 277102 h 501333"/>
                <a:gd name="connsiteX53" fmla="*/ 7675 w 823913"/>
                <a:gd name="connsiteY53" fmla="*/ 268900 h 501333"/>
                <a:gd name="connsiteX54" fmla="*/ 9867 w 823913"/>
                <a:gd name="connsiteY54" fmla="*/ 260148 h 501333"/>
                <a:gd name="connsiteX55" fmla="*/ 13704 w 823913"/>
                <a:gd name="connsiteY55" fmla="*/ 251945 h 501333"/>
                <a:gd name="connsiteX56" fmla="*/ 16992 w 823913"/>
                <a:gd name="connsiteY56" fmla="*/ 244288 h 501333"/>
                <a:gd name="connsiteX57" fmla="*/ 20829 w 823913"/>
                <a:gd name="connsiteY57" fmla="*/ 236085 h 501333"/>
                <a:gd name="connsiteX58" fmla="*/ 24667 w 823913"/>
                <a:gd name="connsiteY58" fmla="*/ 228975 h 501333"/>
                <a:gd name="connsiteX59" fmla="*/ 29601 w 823913"/>
                <a:gd name="connsiteY59" fmla="*/ 220772 h 501333"/>
                <a:gd name="connsiteX60" fmla="*/ 34533 w 823913"/>
                <a:gd name="connsiteY60" fmla="*/ 214209 h 501333"/>
                <a:gd name="connsiteX61" fmla="*/ 40014 w 823913"/>
                <a:gd name="connsiteY61" fmla="*/ 207100 h 501333"/>
                <a:gd name="connsiteX62" fmla="*/ 45496 w 823913"/>
                <a:gd name="connsiteY62" fmla="*/ 200536 h 501333"/>
                <a:gd name="connsiteX63" fmla="*/ 50977 w 823913"/>
                <a:gd name="connsiteY63" fmla="*/ 193974 h 501333"/>
                <a:gd name="connsiteX64" fmla="*/ 57555 w 823913"/>
                <a:gd name="connsiteY64" fmla="*/ 187958 h 501333"/>
                <a:gd name="connsiteX65" fmla="*/ 64134 w 823913"/>
                <a:gd name="connsiteY65" fmla="*/ 182488 h 501333"/>
                <a:gd name="connsiteX66" fmla="*/ 70712 w 823913"/>
                <a:gd name="connsiteY66" fmla="*/ 176473 h 501333"/>
                <a:gd name="connsiteX67" fmla="*/ 78385 w 823913"/>
                <a:gd name="connsiteY67" fmla="*/ 171551 h 501333"/>
                <a:gd name="connsiteX68" fmla="*/ 85510 w 823913"/>
                <a:gd name="connsiteY68" fmla="*/ 166628 h 501333"/>
                <a:gd name="connsiteX69" fmla="*/ 92636 w 823913"/>
                <a:gd name="connsiteY69" fmla="*/ 162254 h 501333"/>
                <a:gd name="connsiteX70" fmla="*/ 100858 w 823913"/>
                <a:gd name="connsiteY70" fmla="*/ 157878 h 501333"/>
                <a:gd name="connsiteX71" fmla="*/ 109080 w 823913"/>
                <a:gd name="connsiteY71" fmla="*/ 154050 h 501333"/>
                <a:gd name="connsiteX72" fmla="*/ 117851 w 823913"/>
                <a:gd name="connsiteY72" fmla="*/ 150768 h 501333"/>
                <a:gd name="connsiteX73" fmla="*/ 126074 w 823913"/>
                <a:gd name="connsiteY73" fmla="*/ 148035 h 501333"/>
                <a:gd name="connsiteX74" fmla="*/ 135392 w 823913"/>
                <a:gd name="connsiteY74" fmla="*/ 145300 h 501333"/>
                <a:gd name="connsiteX75" fmla="*/ 144162 w 823913"/>
                <a:gd name="connsiteY75" fmla="*/ 143112 h 501333"/>
                <a:gd name="connsiteX76" fmla="*/ 823913 w 823913"/>
                <a:gd name="connsiteY76" fmla="*/ 0 h 501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823913" h="501333">
                  <a:moveTo>
                    <a:pt x="823913" y="0"/>
                  </a:moveTo>
                  <a:lnTo>
                    <a:pt x="823913" y="57955"/>
                  </a:lnTo>
                  <a:lnTo>
                    <a:pt x="783965" y="66674"/>
                  </a:lnTo>
                  <a:lnTo>
                    <a:pt x="720498" y="82056"/>
                  </a:lnTo>
                  <a:lnTo>
                    <a:pt x="658125" y="96889"/>
                  </a:lnTo>
                  <a:lnTo>
                    <a:pt x="595753" y="113369"/>
                  </a:lnTo>
                  <a:lnTo>
                    <a:pt x="564565" y="122158"/>
                  </a:lnTo>
                  <a:lnTo>
                    <a:pt x="533379" y="130948"/>
                  </a:lnTo>
                  <a:lnTo>
                    <a:pt x="502739" y="140287"/>
                  </a:lnTo>
                  <a:lnTo>
                    <a:pt x="471553" y="150725"/>
                  </a:lnTo>
                  <a:lnTo>
                    <a:pt x="504381" y="147978"/>
                  </a:lnTo>
                  <a:lnTo>
                    <a:pt x="536115" y="145231"/>
                  </a:lnTo>
                  <a:lnTo>
                    <a:pt x="568396" y="141387"/>
                  </a:lnTo>
                  <a:lnTo>
                    <a:pt x="600129" y="138089"/>
                  </a:lnTo>
                  <a:lnTo>
                    <a:pt x="664691" y="129850"/>
                  </a:lnTo>
                  <a:lnTo>
                    <a:pt x="728705" y="120511"/>
                  </a:lnTo>
                  <a:lnTo>
                    <a:pt x="792173" y="111172"/>
                  </a:lnTo>
                  <a:lnTo>
                    <a:pt x="823913" y="105677"/>
                  </a:lnTo>
                  <a:lnTo>
                    <a:pt x="823913" y="370446"/>
                  </a:lnTo>
                  <a:lnTo>
                    <a:pt x="219258" y="497504"/>
                  </a:lnTo>
                  <a:lnTo>
                    <a:pt x="209392" y="499145"/>
                  </a:lnTo>
                  <a:lnTo>
                    <a:pt x="200073" y="500239"/>
                  </a:lnTo>
                  <a:lnTo>
                    <a:pt x="190754" y="500786"/>
                  </a:lnTo>
                  <a:lnTo>
                    <a:pt x="181435" y="501333"/>
                  </a:lnTo>
                  <a:lnTo>
                    <a:pt x="173213" y="500786"/>
                  </a:lnTo>
                  <a:lnTo>
                    <a:pt x="165540" y="500239"/>
                  </a:lnTo>
                  <a:lnTo>
                    <a:pt x="150191" y="498598"/>
                  </a:lnTo>
                  <a:lnTo>
                    <a:pt x="135392" y="495318"/>
                  </a:lnTo>
                  <a:lnTo>
                    <a:pt x="121140" y="490942"/>
                  </a:lnTo>
                  <a:lnTo>
                    <a:pt x="106339" y="485473"/>
                  </a:lnTo>
                  <a:lnTo>
                    <a:pt x="92636" y="478364"/>
                  </a:lnTo>
                  <a:lnTo>
                    <a:pt x="80029" y="470706"/>
                  </a:lnTo>
                  <a:lnTo>
                    <a:pt x="67971" y="461410"/>
                  </a:lnTo>
                  <a:lnTo>
                    <a:pt x="56459" y="451564"/>
                  </a:lnTo>
                  <a:lnTo>
                    <a:pt x="46045" y="440080"/>
                  </a:lnTo>
                  <a:lnTo>
                    <a:pt x="36177" y="428595"/>
                  </a:lnTo>
                  <a:lnTo>
                    <a:pt x="27407" y="416017"/>
                  </a:lnTo>
                  <a:lnTo>
                    <a:pt x="19733" y="402343"/>
                  </a:lnTo>
                  <a:lnTo>
                    <a:pt x="16445" y="395234"/>
                  </a:lnTo>
                  <a:lnTo>
                    <a:pt x="13704" y="388124"/>
                  </a:lnTo>
                  <a:lnTo>
                    <a:pt x="10416" y="380468"/>
                  </a:lnTo>
                  <a:lnTo>
                    <a:pt x="7675" y="373357"/>
                  </a:lnTo>
                  <a:lnTo>
                    <a:pt x="6029" y="365702"/>
                  </a:lnTo>
                  <a:lnTo>
                    <a:pt x="3838" y="357497"/>
                  </a:lnTo>
                  <a:lnTo>
                    <a:pt x="2194" y="348748"/>
                  </a:lnTo>
                  <a:lnTo>
                    <a:pt x="1097" y="338902"/>
                  </a:lnTo>
                  <a:lnTo>
                    <a:pt x="548" y="330153"/>
                  </a:lnTo>
                  <a:lnTo>
                    <a:pt x="0" y="320856"/>
                  </a:lnTo>
                  <a:lnTo>
                    <a:pt x="548" y="312104"/>
                  </a:lnTo>
                  <a:lnTo>
                    <a:pt x="1097" y="303355"/>
                  </a:lnTo>
                  <a:lnTo>
                    <a:pt x="2194" y="294056"/>
                  </a:lnTo>
                  <a:lnTo>
                    <a:pt x="3288" y="285854"/>
                  </a:lnTo>
                  <a:lnTo>
                    <a:pt x="5482" y="277102"/>
                  </a:lnTo>
                  <a:lnTo>
                    <a:pt x="7675" y="268900"/>
                  </a:lnTo>
                  <a:lnTo>
                    <a:pt x="9867" y="260148"/>
                  </a:lnTo>
                  <a:lnTo>
                    <a:pt x="13704" y="251945"/>
                  </a:lnTo>
                  <a:lnTo>
                    <a:pt x="16992" y="244288"/>
                  </a:lnTo>
                  <a:lnTo>
                    <a:pt x="20829" y="236085"/>
                  </a:lnTo>
                  <a:lnTo>
                    <a:pt x="24667" y="228975"/>
                  </a:lnTo>
                  <a:lnTo>
                    <a:pt x="29601" y="220772"/>
                  </a:lnTo>
                  <a:lnTo>
                    <a:pt x="34533" y="214209"/>
                  </a:lnTo>
                  <a:lnTo>
                    <a:pt x="40014" y="207100"/>
                  </a:lnTo>
                  <a:lnTo>
                    <a:pt x="45496" y="200536"/>
                  </a:lnTo>
                  <a:lnTo>
                    <a:pt x="50977" y="193974"/>
                  </a:lnTo>
                  <a:lnTo>
                    <a:pt x="57555" y="187958"/>
                  </a:lnTo>
                  <a:lnTo>
                    <a:pt x="64134" y="182488"/>
                  </a:lnTo>
                  <a:lnTo>
                    <a:pt x="70712" y="176473"/>
                  </a:lnTo>
                  <a:lnTo>
                    <a:pt x="78385" y="171551"/>
                  </a:lnTo>
                  <a:lnTo>
                    <a:pt x="85510" y="166628"/>
                  </a:lnTo>
                  <a:lnTo>
                    <a:pt x="92636" y="162254"/>
                  </a:lnTo>
                  <a:lnTo>
                    <a:pt x="100858" y="157878"/>
                  </a:lnTo>
                  <a:lnTo>
                    <a:pt x="109080" y="154050"/>
                  </a:lnTo>
                  <a:lnTo>
                    <a:pt x="117851" y="150768"/>
                  </a:lnTo>
                  <a:lnTo>
                    <a:pt x="126074" y="148035"/>
                  </a:lnTo>
                  <a:lnTo>
                    <a:pt x="135392" y="145300"/>
                  </a:lnTo>
                  <a:lnTo>
                    <a:pt x="144162" y="143112"/>
                  </a:lnTo>
                  <a:lnTo>
                    <a:pt x="823913"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sp>
          <p:nvSpPr>
            <p:cNvPr id="11" name="任意多边形 30"/>
            <p:cNvSpPr/>
            <p:nvPr/>
          </p:nvSpPr>
          <p:spPr>
            <a:xfrm>
              <a:off x="5232401" y="3033472"/>
              <a:ext cx="823913" cy="355841"/>
            </a:xfrm>
            <a:custGeom>
              <a:avLst/>
              <a:gdLst>
                <a:gd name="connsiteX0" fmla="*/ 823913 w 823913"/>
                <a:gd name="connsiteY0" fmla="*/ 0 h 355841"/>
                <a:gd name="connsiteX1" fmla="*/ 823913 w 823913"/>
                <a:gd name="connsiteY1" fmla="*/ 56353 h 355841"/>
                <a:gd name="connsiteX2" fmla="*/ 783965 w 823913"/>
                <a:gd name="connsiteY2" fmla="*/ 65296 h 355841"/>
                <a:gd name="connsiteX3" fmla="*/ 720498 w 823913"/>
                <a:gd name="connsiteY3" fmla="*/ 79380 h 355841"/>
                <a:gd name="connsiteX4" fmla="*/ 658125 w 823913"/>
                <a:gd name="connsiteY4" fmla="*/ 95090 h 355841"/>
                <a:gd name="connsiteX5" fmla="*/ 595753 w 823913"/>
                <a:gd name="connsiteY5" fmla="*/ 111342 h 355841"/>
                <a:gd name="connsiteX6" fmla="*/ 564565 w 823913"/>
                <a:gd name="connsiteY6" fmla="*/ 119467 h 355841"/>
                <a:gd name="connsiteX7" fmla="*/ 533379 w 823913"/>
                <a:gd name="connsiteY7" fmla="*/ 128678 h 355841"/>
                <a:gd name="connsiteX8" fmla="*/ 502739 w 823913"/>
                <a:gd name="connsiteY8" fmla="*/ 137886 h 355841"/>
                <a:gd name="connsiteX9" fmla="*/ 471553 w 823913"/>
                <a:gd name="connsiteY9" fmla="*/ 147637 h 355841"/>
                <a:gd name="connsiteX10" fmla="*/ 504381 w 823913"/>
                <a:gd name="connsiteY10" fmla="*/ 145470 h 355841"/>
                <a:gd name="connsiteX11" fmla="*/ 536115 w 823913"/>
                <a:gd name="connsiteY11" fmla="*/ 142221 h 355841"/>
                <a:gd name="connsiteX12" fmla="*/ 568396 w 823913"/>
                <a:gd name="connsiteY12" fmla="*/ 138970 h 355841"/>
                <a:gd name="connsiteX13" fmla="*/ 600129 w 823913"/>
                <a:gd name="connsiteY13" fmla="*/ 135177 h 355841"/>
                <a:gd name="connsiteX14" fmla="*/ 664691 w 823913"/>
                <a:gd name="connsiteY14" fmla="*/ 127594 h 355841"/>
                <a:gd name="connsiteX15" fmla="*/ 728705 w 823913"/>
                <a:gd name="connsiteY15" fmla="*/ 118384 h 355841"/>
                <a:gd name="connsiteX16" fmla="*/ 792173 w 823913"/>
                <a:gd name="connsiteY16" fmla="*/ 108633 h 355841"/>
                <a:gd name="connsiteX17" fmla="*/ 823913 w 823913"/>
                <a:gd name="connsiteY17" fmla="*/ 103215 h 355841"/>
                <a:gd name="connsiteX18" fmla="*/ 823913 w 823913"/>
                <a:gd name="connsiteY18" fmla="*/ 355841 h 355841"/>
                <a:gd name="connsiteX19" fmla="*/ 3195 w 823913"/>
                <a:gd name="connsiteY19" fmla="*/ 355841 h 355841"/>
                <a:gd name="connsiteX20" fmla="*/ 2194 w 823913"/>
                <a:gd name="connsiteY20" fmla="*/ 350494 h 355841"/>
                <a:gd name="connsiteX21" fmla="*/ 1097 w 823913"/>
                <a:gd name="connsiteY21" fmla="*/ 340608 h 355841"/>
                <a:gd name="connsiteX22" fmla="*/ 548 w 823913"/>
                <a:gd name="connsiteY22" fmla="*/ 331822 h 355841"/>
                <a:gd name="connsiteX23" fmla="*/ 0 w 823913"/>
                <a:gd name="connsiteY23" fmla="*/ 322484 h 355841"/>
                <a:gd name="connsiteX24" fmla="*/ 548 w 823913"/>
                <a:gd name="connsiteY24" fmla="*/ 313698 h 355841"/>
                <a:gd name="connsiteX25" fmla="*/ 1097 w 823913"/>
                <a:gd name="connsiteY25" fmla="*/ 304360 h 355841"/>
                <a:gd name="connsiteX26" fmla="*/ 2194 w 823913"/>
                <a:gd name="connsiteY26" fmla="*/ 295574 h 355841"/>
                <a:gd name="connsiteX27" fmla="*/ 3288 w 823913"/>
                <a:gd name="connsiteY27" fmla="*/ 287335 h 355841"/>
                <a:gd name="connsiteX28" fmla="*/ 5482 w 823913"/>
                <a:gd name="connsiteY28" fmla="*/ 278547 h 355841"/>
                <a:gd name="connsiteX29" fmla="*/ 7675 w 823913"/>
                <a:gd name="connsiteY29" fmla="*/ 270310 h 355841"/>
                <a:gd name="connsiteX30" fmla="*/ 9867 w 823913"/>
                <a:gd name="connsiteY30" fmla="*/ 261522 h 355841"/>
                <a:gd name="connsiteX31" fmla="*/ 13704 w 823913"/>
                <a:gd name="connsiteY31" fmla="*/ 253283 h 355841"/>
                <a:gd name="connsiteX32" fmla="*/ 16992 w 823913"/>
                <a:gd name="connsiteY32" fmla="*/ 245046 h 355841"/>
                <a:gd name="connsiteX33" fmla="*/ 20829 w 823913"/>
                <a:gd name="connsiteY33" fmla="*/ 237358 h 355841"/>
                <a:gd name="connsiteX34" fmla="*/ 24667 w 823913"/>
                <a:gd name="connsiteY34" fmla="*/ 230218 h 355841"/>
                <a:gd name="connsiteX35" fmla="*/ 29601 w 823913"/>
                <a:gd name="connsiteY35" fmla="*/ 222528 h 355841"/>
                <a:gd name="connsiteX36" fmla="*/ 34533 w 823913"/>
                <a:gd name="connsiteY36" fmla="*/ 215388 h 355841"/>
                <a:gd name="connsiteX37" fmla="*/ 40014 w 823913"/>
                <a:gd name="connsiteY37" fmla="*/ 208250 h 355841"/>
                <a:gd name="connsiteX38" fmla="*/ 45496 w 823913"/>
                <a:gd name="connsiteY38" fmla="*/ 201658 h 355841"/>
                <a:gd name="connsiteX39" fmla="*/ 50977 w 823913"/>
                <a:gd name="connsiteY39" fmla="*/ 195067 h 355841"/>
                <a:gd name="connsiteX40" fmla="*/ 57555 w 823913"/>
                <a:gd name="connsiteY40" fmla="*/ 189026 h 355841"/>
                <a:gd name="connsiteX41" fmla="*/ 64134 w 823913"/>
                <a:gd name="connsiteY41" fmla="*/ 182986 h 355841"/>
                <a:gd name="connsiteX42" fmla="*/ 70712 w 823913"/>
                <a:gd name="connsiteY42" fmla="*/ 177494 h 355841"/>
                <a:gd name="connsiteX43" fmla="*/ 78385 w 823913"/>
                <a:gd name="connsiteY43" fmla="*/ 172550 h 355841"/>
                <a:gd name="connsiteX44" fmla="*/ 85510 w 823913"/>
                <a:gd name="connsiteY44" fmla="*/ 167607 h 355841"/>
                <a:gd name="connsiteX45" fmla="*/ 92636 w 823913"/>
                <a:gd name="connsiteY45" fmla="*/ 162664 h 355841"/>
                <a:gd name="connsiteX46" fmla="*/ 100858 w 823913"/>
                <a:gd name="connsiteY46" fmla="*/ 158819 h 355841"/>
                <a:gd name="connsiteX47" fmla="*/ 109080 w 823913"/>
                <a:gd name="connsiteY47" fmla="*/ 154975 h 355841"/>
                <a:gd name="connsiteX48" fmla="*/ 117851 w 823913"/>
                <a:gd name="connsiteY48" fmla="*/ 151679 h 355841"/>
                <a:gd name="connsiteX49" fmla="*/ 126074 w 823913"/>
                <a:gd name="connsiteY49" fmla="*/ 148934 h 355841"/>
                <a:gd name="connsiteX50" fmla="*/ 135392 w 823913"/>
                <a:gd name="connsiteY50" fmla="*/ 146187 h 355841"/>
                <a:gd name="connsiteX51" fmla="*/ 144162 w 823913"/>
                <a:gd name="connsiteY51" fmla="*/ 143442 h 355841"/>
                <a:gd name="connsiteX52" fmla="*/ 823913 w 823913"/>
                <a:gd name="connsiteY52" fmla="*/ 0 h 355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823913" h="355841">
                  <a:moveTo>
                    <a:pt x="823913" y="0"/>
                  </a:moveTo>
                  <a:lnTo>
                    <a:pt x="823913" y="56353"/>
                  </a:lnTo>
                  <a:lnTo>
                    <a:pt x="783965" y="65296"/>
                  </a:lnTo>
                  <a:lnTo>
                    <a:pt x="720498" y="79380"/>
                  </a:lnTo>
                  <a:lnTo>
                    <a:pt x="658125" y="95090"/>
                  </a:lnTo>
                  <a:lnTo>
                    <a:pt x="595753" y="111342"/>
                  </a:lnTo>
                  <a:lnTo>
                    <a:pt x="564565" y="119467"/>
                  </a:lnTo>
                  <a:lnTo>
                    <a:pt x="533379" y="128678"/>
                  </a:lnTo>
                  <a:lnTo>
                    <a:pt x="502739" y="137886"/>
                  </a:lnTo>
                  <a:lnTo>
                    <a:pt x="471553" y="147637"/>
                  </a:lnTo>
                  <a:lnTo>
                    <a:pt x="504381" y="145470"/>
                  </a:lnTo>
                  <a:lnTo>
                    <a:pt x="536115" y="142221"/>
                  </a:lnTo>
                  <a:lnTo>
                    <a:pt x="568396" y="138970"/>
                  </a:lnTo>
                  <a:lnTo>
                    <a:pt x="600129" y="135177"/>
                  </a:lnTo>
                  <a:lnTo>
                    <a:pt x="664691" y="127594"/>
                  </a:lnTo>
                  <a:lnTo>
                    <a:pt x="728705" y="118384"/>
                  </a:lnTo>
                  <a:lnTo>
                    <a:pt x="792173" y="108633"/>
                  </a:lnTo>
                  <a:lnTo>
                    <a:pt x="823913" y="103215"/>
                  </a:lnTo>
                  <a:lnTo>
                    <a:pt x="823913" y="355841"/>
                  </a:lnTo>
                  <a:lnTo>
                    <a:pt x="3195" y="355841"/>
                  </a:lnTo>
                  <a:lnTo>
                    <a:pt x="2194" y="350494"/>
                  </a:lnTo>
                  <a:lnTo>
                    <a:pt x="1097" y="340608"/>
                  </a:lnTo>
                  <a:lnTo>
                    <a:pt x="548" y="331822"/>
                  </a:lnTo>
                  <a:lnTo>
                    <a:pt x="0" y="322484"/>
                  </a:lnTo>
                  <a:lnTo>
                    <a:pt x="548" y="313698"/>
                  </a:lnTo>
                  <a:lnTo>
                    <a:pt x="1097" y="304360"/>
                  </a:lnTo>
                  <a:lnTo>
                    <a:pt x="2194" y="295574"/>
                  </a:lnTo>
                  <a:lnTo>
                    <a:pt x="3288" y="287335"/>
                  </a:lnTo>
                  <a:lnTo>
                    <a:pt x="5482" y="278547"/>
                  </a:lnTo>
                  <a:lnTo>
                    <a:pt x="7675" y="270310"/>
                  </a:lnTo>
                  <a:lnTo>
                    <a:pt x="9867" y="261522"/>
                  </a:lnTo>
                  <a:lnTo>
                    <a:pt x="13704" y="253283"/>
                  </a:lnTo>
                  <a:lnTo>
                    <a:pt x="16992" y="245046"/>
                  </a:lnTo>
                  <a:lnTo>
                    <a:pt x="20829" y="237358"/>
                  </a:lnTo>
                  <a:lnTo>
                    <a:pt x="24667" y="230218"/>
                  </a:lnTo>
                  <a:lnTo>
                    <a:pt x="29601" y="222528"/>
                  </a:lnTo>
                  <a:lnTo>
                    <a:pt x="34533" y="215388"/>
                  </a:lnTo>
                  <a:lnTo>
                    <a:pt x="40014" y="208250"/>
                  </a:lnTo>
                  <a:lnTo>
                    <a:pt x="45496" y="201658"/>
                  </a:lnTo>
                  <a:lnTo>
                    <a:pt x="50977" y="195067"/>
                  </a:lnTo>
                  <a:lnTo>
                    <a:pt x="57555" y="189026"/>
                  </a:lnTo>
                  <a:lnTo>
                    <a:pt x="64134" y="182986"/>
                  </a:lnTo>
                  <a:lnTo>
                    <a:pt x="70712" y="177494"/>
                  </a:lnTo>
                  <a:lnTo>
                    <a:pt x="78385" y="172550"/>
                  </a:lnTo>
                  <a:lnTo>
                    <a:pt x="85510" y="167607"/>
                  </a:lnTo>
                  <a:lnTo>
                    <a:pt x="92636" y="162664"/>
                  </a:lnTo>
                  <a:lnTo>
                    <a:pt x="100858" y="158819"/>
                  </a:lnTo>
                  <a:lnTo>
                    <a:pt x="109080" y="154975"/>
                  </a:lnTo>
                  <a:lnTo>
                    <a:pt x="117851" y="151679"/>
                  </a:lnTo>
                  <a:lnTo>
                    <a:pt x="126074" y="148934"/>
                  </a:lnTo>
                  <a:lnTo>
                    <a:pt x="135392" y="146187"/>
                  </a:lnTo>
                  <a:lnTo>
                    <a:pt x="144162" y="143442"/>
                  </a:lnTo>
                  <a:lnTo>
                    <a:pt x="823913"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grpSp>
      <p:grpSp>
        <p:nvGrpSpPr>
          <p:cNvPr id="12" name="组合 67"/>
          <p:cNvGrpSpPr/>
          <p:nvPr/>
        </p:nvGrpSpPr>
        <p:grpSpPr>
          <a:xfrm>
            <a:off x="5373117" y="3718243"/>
            <a:ext cx="588023" cy="1424655"/>
            <a:chOff x="5272283" y="3468688"/>
            <a:chExt cx="784031" cy="1899540"/>
          </a:xfrm>
          <a:solidFill>
            <a:srgbClr val="3A3A3A"/>
          </a:solidFill>
        </p:grpSpPr>
        <p:sp>
          <p:nvSpPr>
            <p:cNvPr id="13" name="任意多边形 23"/>
            <p:cNvSpPr/>
            <p:nvPr/>
          </p:nvSpPr>
          <p:spPr>
            <a:xfrm>
              <a:off x="5272283" y="3468688"/>
              <a:ext cx="485806" cy="68507"/>
            </a:xfrm>
            <a:custGeom>
              <a:avLst/>
              <a:gdLst>
                <a:gd name="connsiteX0" fmla="*/ 0 w 485806"/>
                <a:gd name="connsiteY0" fmla="*/ 0 h 68507"/>
                <a:gd name="connsiteX1" fmla="*/ 485806 w 485806"/>
                <a:gd name="connsiteY1" fmla="*/ 0 h 68507"/>
                <a:gd name="connsiteX2" fmla="*/ 179375 w 485806"/>
                <a:gd name="connsiteY2" fmla="*/ 64663 h 68507"/>
                <a:gd name="connsiteX3" fmla="*/ 169509 w 485806"/>
                <a:gd name="connsiteY3" fmla="*/ 66311 h 68507"/>
                <a:gd name="connsiteX4" fmla="*/ 160190 w 485806"/>
                <a:gd name="connsiteY4" fmla="*/ 67410 h 68507"/>
                <a:gd name="connsiteX5" fmla="*/ 150871 w 485806"/>
                <a:gd name="connsiteY5" fmla="*/ 67959 h 68507"/>
                <a:gd name="connsiteX6" fmla="*/ 141552 w 485806"/>
                <a:gd name="connsiteY6" fmla="*/ 68507 h 68507"/>
                <a:gd name="connsiteX7" fmla="*/ 133330 w 485806"/>
                <a:gd name="connsiteY7" fmla="*/ 67959 h 68507"/>
                <a:gd name="connsiteX8" fmla="*/ 125657 w 485806"/>
                <a:gd name="connsiteY8" fmla="*/ 67410 h 68507"/>
                <a:gd name="connsiteX9" fmla="*/ 110308 w 485806"/>
                <a:gd name="connsiteY9" fmla="*/ 65762 h 68507"/>
                <a:gd name="connsiteX10" fmla="*/ 95509 w 485806"/>
                <a:gd name="connsiteY10" fmla="*/ 62467 h 68507"/>
                <a:gd name="connsiteX11" fmla="*/ 81257 w 485806"/>
                <a:gd name="connsiteY11" fmla="*/ 58072 h 68507"/>
                <a:gd name="connsiteX12" fmla="*/ 66456 w 485806"/>
                <a:gd name="connsiteY12" fmla="*/ 52031 h 68507"/>
                <a:gd name="connsiteX13" fmla="*/ 52753 w 485806"/>
                <a:gd name="connsiteY13" fmla="*/ 45442 h 68507"/>
                <a:gd name="connsiteX14" fmla="*/ 40146 w 485806"/>
                <a:gd name="connsiteY14" fmla="*/ 37751 h 68507"/>
                <a:gd name="connsiteX15" fmla="*/ 28088 w 485806"/>
                <a:gd name="connsiteY15" fmla="*/ 28415 h 68507"/>
                <a:gd name="connsiteX16" fmla="*/ 16576 w 485806"/>
                <a:gd name="connsiteY16" fmla="*/ 18530 h 68507"/>
                <a:gd name="connsiteX17" fmla="*/ 6162 w 485806"/>
                <a:gd name="connsiteY17" fmla="*/ 7546 h 68507"/>
                <a:gd name="connsiteX18" fmla="*/ 0 w 485806"/>
                <a:gd name="connsiteY18" fmla="*/ 0 h 68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85806" h="68507">
                  <a:moveTo>
                    <a:pt x="0" y="0"/>
                  </a:moveTo>
                  <a:lnTo>
                    <a:pt x="485806" y="0"/>
                  </a:lnTo>
                  <a:lnTo>
                    <a:pt x="179375" y="64663"/>
                  </a:lnTo>
                  <a:lnTo>
                    <a:pt x="169509" y="66311"/>
                  </a:lnTo>
                  <a:lnTo>
                    <a:pt x="160190" y="67410"/>
                  </a:lnTo>
                  <a:lnTo>
                    <a:pt x="150871" y="67959"/>
                  </a:lnTo>
                  <a:lnTo>
                    <a:pt x="141552" y="68507"/>
                  </a:lnTo>
                  <a:lnTo>
                    <a:pt x="133330" y="67959"/>
                  </a:lnTo>
                  <a:lnTo>
                    <a:pt x="125657" y="67410"/>
                  </a:lnTo>
                  <a:lnTo>
                    <a:pt x="110308" y="65762"/>
                  </a:lnTo>
                  <a:lnTo>
                    <a:pt x="95509" y="62467"/>
                  </a:lnTo>
                  <a:lnTo>
                    <a:pt x="81257" y="58072"/>
                  </a:lnTo>
                  <a:lnTo>
                    <a:pt x="66456" y="52031"/>
                  </a:lnTo>
                  <a:lnTo>
                    <a:pt x="52753" y="45442"/>
                  </a:lnTo>
                  <a:lnTo>
                    <a:pt x="40146" y="37751"/>
                  </a:lnTo>
                  <a:lnTo>
                    <a:pt x="28088" y="28415"/>
                  </a:lnTo>
                  <a:lnTo>
                    <a:pt x="16576" y="18530"/>
                  </a:lnTo>
                  <a:lnTo>
                    <a:pt x="6162" y="7546"/>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sp>
          <p:nvSpPr>
            <p:cNvPr id="14" name="任意多边形 20"/>
            <p:cNvSpPr/>
            <p:nvPr/>
          </p:nvSpPr>
          <p:spPr>
            <a:xfrm>
              <a:off x="5459952" y="3575542"/>
              <a:ext cx="323507" cy="254740"/>
            </a:xfrm>
            <a:custGeom>
              <a:avLst/>
              <a:gdLst>
                <a:gd name="connsiteX0" fmla="*/ 292147 w 323507"/>
                <a:gd name="connsiteY0" fmla="*/ 0 h 254740"/>
                <a:gd name="connsiteX1" fmla="*/ 295447 w 323507"/>
                <a:gd name="connsiteY1" fmla="*/ 550 h 254740"/>
                <a:gd name="connsiteX2" fmla="*/ 299299 w 323507"/>
                <a:gd name="connsiteY2" fmla="*/ 1099 h 254740"/>
                <a:gd name="connsiteX3" fmla="*/ 302601 w 323507"/>
                <a:gd name="connsiteY3" fmla="*/ 2200 h 254740"/>
                <a:gd name="connsiteX4" fmla="*/ 305352 w 323507"/>
                <a:gd name="connsiteY4" fmla="*/ 3851 h 254740"/>
                <a:gd name="connsiteX5" fmla="*/ 308652 w 323507"/>
                <a:gd name="connsiteY5" fmla="*/ 5501 h 254740"/>
                <a:gd name="connsiteX6" fmla="*/ 311403 w 323507"/>
                <a:gd name="connsiteY6" fmla="*/ 7152 h 254740"/>
                <a:gd name="connsiteX7" fmla="*/ 314705 w 323507"/>
                <a:gd name="connsiteY7" fmla="*/ 10453 h 254740"/>
                <a:gd name="connsiteX8" fmla="*/ 316905 w 323507"/>
                <a:gd name="connsiteY8" fmla="*/ 12654 h 254740"/>
                <a:gd name="connsiteX9" fmla="*/ 318556 w 323507"/>
                <a:gd name="connsiteY9" fmla="*/ 15405 h 254740"/>
                <a:gd name="connsiteX10" fmla="*/ 320207 w 323507"/>
                <a:gd name="connsiteY10" fmla="*/ 18705 h 254740"/>
                <a:gd name="connsiteX11" fmla="*/ 321856 w 323507"/>
                <a:gd name="connsiteY11" fmla="*/ 22008 h 254740"/>
                <a:gd name="connsiteX12" fmla="*/ 322956 w 323507"/>
                <a:gd name="connsiteY12" fmla="*/ 25309 h 254740"/>
                <a:gd name="connsiteX13" fmla="*/ 323507 w 323507"/>
                <a:gd name="connsiteY13" fmla="*/ 29710 h 254740"/>
                <a:gd name="connsiteX14" fmla="*/ 323507 w 323507"/>
                <a:gd name="connsiteY14" fmla="*/ 33561 h 254740"/>
                <a:gd name="connsiteX15" fmla="*/ 323507 w 323507"/>
                <a:gd name="connsiteY15" fmla="*/ 214025 h 254740"/>
                <a:gd name="connsiteX16" fmla="*/ 323507 w 323507"/>
                <a:gd name="connsiteY16" fmla="*/ 217876 h 254740"/>
                <a:gd name="connsiteX17" fmla="*/ 322956 w 323507"/>
                <a:gd name="connsiteY17" fmla="*/ 221727 h 254740"/>
                <a:gd name="connsiteX18" fmla="*/ 321856 w 323507"/>
                <a:gd name="connsiteY18" fmla="*/ 225580 h 254740"/>
                <a:gd name="connsiteX19" fmla="*/ 320756 w 323507"/>
                <a:gd name="connsiteY19" fmla="*/ 229431 h 254740"/>
                <a:gd name="connsiteX20" fmla="*/ 319105 w 323507"/>
                <a:gd name="connsiteY20" fmla="*/ 233282 h 254740"/>
                <a:gd name="connsiteX21" fmla="*/ 316905 w 323507"/>
                <a:gd name="connsiteY21" fmla="*/ 236583 h 254740"/>
                <a:gd name="connsiteX22" fmla="*/ 314705 w 323507"/>
                <a:gd name="connsiteY22" fmla="*/ 239884 h 254740"/>
                <a:gd name="connsiteX23" fmla="*/ 311403 w 323507"/>
                <a:gd name="connsiteY23" fmla="*/ 242636 h 254740"/>
                <a:gd name="connsiteX24" fmla="*/ 308652 w 323507"/>
                <a:gd name="connsiteY24" fmla="*/ 244836 h 254740"/>
                <a:gd name="connsiteX25" fmla="*/ 305901 w 323507"/>
                <a:gd name="connsiteY25" fmla="*/ 247037 h 254740"/>
                <a:gd name="connsiteX26" fmla="*/ 302601 w 323507"/>
                <a:gd name="connsiteY26" fmla="*/ 249237 h 254740"/>
                <a:gd name="connsiteX27" fmla="*/ 299299 w 323507"/>
                <a:gd name="connsiteY27" fmla="*/ 250889 h 254740"/>
                <a:gd name="connsiteX28" fmla="*/ 295447 w 323507"/>
                <a:gd name="connsiteY28" fmla="*/ 252538 h 254740"/>
                <a:gd name="connsiteX29" fmla="*/ 291047 w 323507"/>
                <a:gd name="connsiteY29" fmla="*/ 253639 h 254740"/>
                <a:gd name="connsiteX30" fmla="*/ 287196 w 323507"/>
                <a:gd name="connsiteY30" fmla="*/ 254189 h 254740"/>
                <a:gd name="connsiteX31" fmla="*/ 283345 w 323507"/>
                <a:gd name="connsiteY31" fmla="*/ 254740 h 254740"/>
                <a:gd name="connsiteX32" fmla="*/ 40163 w 323507"/>
                <a:gd name="connsiteY32" fmla="*/ 254740 h 254740"/>
                <a:gd name="connsiteX33" fmla="*/ 36312 w 323507"/>
                <a:gd name="connsiteY33" fmla="*/ 254189 h 254740"/>
                <a:gd name="connsiteX34" fmla="*/ 32461 w 323507"/>
                <a:gd name="connsiteY34" fmla="*/ 253639 h 254740"/>
                <a:gd name="connsiteX35" fmla="*/ 28609 w 323507"/>
                <a:gd name="connsiteY35" fmla="*/ 252538 h 254740"/>
                <a:gd name="connsiteX36" fmla="*/ 24209 w 323507"/>
                <a:gd name="connsiteY36" fmla="*/ 250889 h 254740"/>
                <a:gd name="connsiteX37" fmla="*/ 20907 w 323507"/>
                <a:gd name="connsiteY37" fmla="*/ 249237 h 254740"/>
                <a:gd name="connsiteX38" fmla="*/ 17607 w 323507"/>
                <a:gd name="connsiteY38" fmla="*/ 247037 h 254740"/>
                <a:gd name="connsiteX39" fmla="*/ 14856 w 323507"/>
                <a:gd name="connsiteY39" fmla="*/ 244836 h 254740"/>
                <a:gd name="connsiteX40" fmla="*/ 12105 w 323507"/>
                <a:gd name="connsiteY40" fmla="*/ 242636 h 254740"/>
                <a:gd name="connsiteX41" fmla="*/ 9353 w 323507"/>
                <a:gd name="connsiteY41" fmla="*/ 239884 h 254740"/>
                <a:gd name="connsiteX42" fmla="*/ 7153 w 323507"/>
                <a:gd name="connsiteY42" fmla="*/ 236583 h 254740"/>
                <a:gd name="connsiteX43" fmla="*/ 4402 w 323507"/>
                <a:gd name="connsiteY43" fmla="*/ 233282 h 254740"/>
                <a:gd name="connsiteX44" fmla="*/ 2751 w 323507"/>
                <a:gd name="connsiteY44" fmla="*/ 229431 h 254740"/>
                <a:gd name="connsiteX45" fmla="*/ 1651 w 323507"/>
                <a:gd name="connsiteY45" fmla="*/ 225580 h 254740"/>
                <a:gd name="connsiteX46" fmla="*/ 551 w 323507"/>
                <a:gd name="connsiteY46" fmla="*/ 221727 h 254740"/>
                <a:gd name="connsiteX47" fmla="*/ 0 w 323507"/>
                <a:gd name="connsiteY47" fmla="*/ 217876 h 254740"/>
                <a:gd name="connsiteX48" fmla="*/ 0 w 323507"/>
                <a:gd name="connsiteY48" fmla="*/ 214025 h 254740"/>
                <a:gd name="connsiteX49" fmla="*/ 0 w 323507"/>
                <a:gd name="connsiteY49" fmla="*/ 101235 h 254740"/>
                <a:gd name="connsiteX50" fmla="*/ 0 w 323507"/>
                <a:gd name="connsiteY50" fmla="*/ 97384 h 254740"/>
                <a:gd name="connsiteX51" fmla="*/ 551 w 323507"/>
                <a:gd name="connsiteY51" fmla="*/ 92982 h 254740"/>
                <a:gd name="connsiteX52" fmla="*/ 1651 w 323507"/>
                <a:gd name="connsiteY52" fmla="*/ 88580 h 254740"/>
                <a:gd name="connsiteX53" fmla="*/ 2751 w 323507"/>
                <a:gd name="connsiteY53" fmla="*/ 84179 h 254740"/>
                <a:gd name="connsiteX54" fmla="*/ 4402 w 323507"/>
                <a:gd name="connsiteY54" fmla="*/ 80878 h 254740"/>
                <a:gd name="connsiteX55" fmla="*/ 6602 w 323507"/>
                <a:gd name="connsiteY55" fmla="*/ 77027 h 254740"/>
                <a:gd name="connsiteX56" fmla="*/ 8803 w 323507"/>
                <a:gd name="connsiteY56" fmla="*/ 73726 h 254740"/>
                <a:gd name="connsiteX57" fmla="*/ 11004 w 323507"/>
                <a:gd name="connsiteY57" fmla="*/ 70424 h 254740"/>
                <a:gd name="connsiteX58" fmla="*/ 13754 w 323507"/>
                <a:gd name="connsiteY58" fmla="*/ 66572 h 254740"/>
                <a:gd name="connsiteX59" fmla="*/ 17056 w 323507"/>
                <a:gd name="connsiteY59" fmla="*/ 63822 h 254740"/>
                <a:gd name="connsiteX60" fmla="*/ 19807 w 323507"/>
                <a:gd name="connsiteY60" fmla="*/ 61072 h 254740"/>
                <a:gd name="connsiteX61" fmla="*/ 23658 w 323507"/>
                <a:gd name="connsiteY61" fmla="*/ 58870 h 254740"/>
                <a:gd name="connsiteX62" fmla="*/ 27509 w 323507"/>
                <a:gd name="connsiteY62" fmla="*/ 57219 h 254740"/>
                <a:gd name="connsiteX63" fmla="*/ 31360 w 323507"/>
                <a:gd name="connsiteY63" fmla="*/ 55019 h 254740"/>
                <a:gd name="connsiteX64" fmla="*/ 35212 w 323507"/>
                <a:gd name="connsiteY64" fmla="*/ 53918 h 254740"/>
                <a:gd name="connsiteX65" fmla="*/ 39614 w 323507"/>
                <a:gd name="connsiteY65" fmla="*/ 52819 h 254740"/>
                <a:gd name="connsiteX66" fmla="*/ 283894 w 323507"/>
                <a:gd name="connsiteY66" fmla="*/ 1099 h 254740"/>
                <a:gd name="connsiteX67" fmla="*/ 287745 w 323507"/>
                <a:gd name="connsiteY67" fmla="*/ 550 h 254740"/>
                <a:gd name="connsiteX68" fmla="*/ 292147 w 323507"/>
                <a:gd name="connsiteY68" fmla="*/ 0 h 254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323507" h="254740">
                  <a:moveTo>
                    <a:pt x="292147" y="0"/>
                  </a:moveTo>
                  <a:lnTo>
                    <a:pt x="295447" y="550"/>
                  </a:lnTo>
                  <a:lnTo>
                    <a:pt x="299299" y="1099"/>
                  </a:lnTo>
                  <a:lnTo>
                    <a:pt x="302601" y="2200"/>
                  </a:lnTo>
                  <a:lnTo>
                    <a:pt x="305352" y="3851"/>
                  </a:lnTo>
                  <a:lnTo>
                    <a:pt x="308652" y="5501"/>
                  </a:lnTo>
                  <a:lnTo>
                    <a:pt x="311403" y="7152"/>
                  </a:lnTo>
                  <a:lnTo>
                    <a:pt x="314705" y="10453"/>
                  </a:lnTo>
                  <a:lnTo>
                    <a:pt x="316905" y="12654"/>
                  </a:lnTo>
                  <a:lnTo>
                    <a:pt x="318556" y="15405"/>
                  </a:lnTo>
                  <a:lnTo>
                    <a:pt x="320207" y="18705"/>
                  </a:lnTo>
                  <a:lnTo>
                    <a:pt x="321856" y="22008"/>
                  </a:lnTo>
                  <a:lnTo>
                    <a:pt x="322956" y="25309"/>
                  </a:lnTo>
                  <a:lnTo>
                    <a:pt x="323507" y="29710"/>
                  </a:lnTo>
                  <a:lnTo>
                    <a:pt x="323507" y="33561"/>
                  </a:lnTo>
                  <a:lnTo>
                    <a:pt x="323507" y="214025"/>
                  </a:lnTo>
                  <a:lnTo>
                    <a:pt x="323507" y="217876"/>
                  </a:lnTo>
                  <a:lnTo>
                    <a:pt x="322956" y="221727"/>
                  </a:lnTo>
                  <a:lnTo>
                    <a:pt x="321856" y="225580"/>
                  </a:lnTo>
                  <a:lnTo>
                    <a:pt x="320756" y="229431"/>
                  </a:lnTo>
                  <a:lnTo>
                    <a:pt x="319105" y="233282"/>
                  </a:lnTo>
                  <a:lnTo>
                    <a:pt x="316905" y="236583"/>
                  </a:lnTo>
                  <a:lnTo>
                    <a:pt x="314705" y="239884"/>
                  </a:lnTo>
                  <a:lnTo>
                    <a:pt x="311403" y="242636"/>
                  </a:lnTo>
                  <a:lnTo>
                    <a:pt x="308652" y="244836"/>
                  </a:lnTo>
                  <a:lnTo>
                    <a:pt x="305901" y="247037"/>
                  </a:lnTo>
                  <a:lnTo>
                    <a:pt x="302601" y="249237"/>
                  </a:lnTo>
                  <a:lnTo>
                    <a:pt x="299299" y="250889"/>
                  </a:lnTo>
                  <a:lnTo>
                    <a:pt x="295447" y="252538"/>
                  </a:lnTo>
                  <a:lnTo>
                    <a:pt x="291047" y="253639"/>
                  </a:lnTo>
                  <a:lnTo>
                    <a:pt x="287196" y="254189"/>
                  </a:lnTo>
                  <a:lnTo>
                    <a:pt x="283345" y="254740"/>
                  </a:lnTo>
                  <a:lnTo>
                    <a:pt x="40163" y="254740"/>
                  </a:lnTo>
                  <a:lnTo>
                    <a:pt x="36312" y="254189"/>
                  </a:lnTo>
                  <a:lnTo>
                    <a:pt x="32461" y="253639"/>
                  </a:lnTo>
                  <a:lnTo>
                    <a:pt x="28609" y="252538"/>
                  </a:lnTo>
                  <a:lnTo>
                    <a:pt x="24209" y="250889"/>
                  </a:lnTo>
                  <a:lnTo>
                    <a:pt x="20907" y="249237"/>
                  </a:lnTo>
                  <a:lnTo>
                    <a:pt x="17607" y="247037"/>
                  </a:lnTo>
                  <a:lnTo>
                    <a:pt x="14856" y="244836"/>
                  </a:lnTo>
                  <a:lnTo>
                    <a:pt x="12105" y="242636"/>
                  </a:lnTo>
                  <a:lnTo>
                    <a:pt x="9353" y="239884"/>
                  </a:lnTo>
                  <a:lnTo>
                    <a:pt x="7153" y="236583"/>
                  </a:lnTo>
                  <a:lnTo>
                    <a:pt x="4402" y="233282"/>
                  </a:lnTo>
                  <a:lnTo>
                    <a:pt x="2751" y="229431"/>
                  </a:lnTo>
                  <a:lnTo>
                    <a:pt x="1651" y="225580"/>
                  </a:lnTo>
                  <a:lnTo>
                    <a:pt x="551" y="221727"/>
                  </a:lnTo>
                  <a:lnTo>
                    <a:pt x="0" y="217876"/>
                  </a:lnTo>
                  <a:lnTo>
                    <a:pt x="0" y="214025"/>
                  </a:lnTo>
                  <a:lnTo>
                    <a:pt x="0" y="101235"/>
                  </a:lnTo>
                  <a:lnTo>
                    <a:pt x="0" y="97384"/>
                  </a:lnTo>
                  <a:lnTo>
                    <a:pt x="551" y="92982"/>
                  </a:lnTo>
                  <a:lnTo>
                    <a:pt x="1651" y="88580"/>
                  </a:lnTo>
                  <a:lnTo>
                    <a:pt x="2751" y="84179"/>
                  </a:lnTo>
                  <a:lnTo>
                    <a:pt x="4402" y="80878"/>
                  </a:lnTo>
                  <a:lnTo>
                    <a:pt x="6602" y="77027"/>
                  </a:lnTo>
                  <a:lnTo>
                    <a:pt x="8803" y="73726"/>
                  </a:lnTo>
                  <a:lnTo>
                    <a:pt x="11004" y="70424"/>
                  </a:lnTo>
                  <a:lnTo>
                    <a:pt x="13754" y="66572"/>
                  </a:lnTo>
                  <a:lnTo>
                    <a:pt x="17056" y="63822"/>
                  </a:lnTo>
                  <a:lnTo>
                    <a:pt x="19807" y="61072"/>
                  </a:lnTo>
                  <a:lnTo>
                    <a:pt x="23658" y="58870"/>
                  </a:lnTo>
                  <a:lnTo>
                    <a:pt x="27509" y="57219"/>
                  </a:lnTo>
                  <a:lnTo>
                    <a:pt x="31360" y="55019"/>
                  </a:lnTo>
                  <a:lnTo>
                    <a:pt x="35212" y="53918"/>
                  </a:lnTo>
                  <a:lnTo>
                    <a:pt x="39614" y="52819"/>
                  </a:lnTo>
                  <a:lnTo>
                    <a:pt x="283894" y="1099"/>
                  </a:lnTo>
                  <a:lnTo>
                    <a:pt x="287745" y="550"/>
                  </a:lnTo>
                  <a:lnTo>
                    <a:pt x="292147"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sp>
          <p:nvSpPr>
            <p:cNvPr id="15" name="任意多边形 19"/>
            <p:cNvSpPr/>
            <p:nvPr/>
          </p:nvSpPr>
          <p:spPr>
            <a:xfrm>
              <a:off x="5413345" y="3912455"/>
              <a:ext cx="642968" cy="597129"/>
            </a:xfrm>
            <a:custGeom>
              <a:avLst/>
              <a:gdLst>
                <a:gd name="connsiteX0" fmla="*/ 1646 w 642968"/>
                <a:gd name="connsiteY0" fmla="*/ 0 h 597129"/>
                <a:gd name="connsiteX1" fmla="*/ 642968 w 642968"/>
                <a:gd name="connsiteY1" fmla="*/ 0 h 597129"/>
                <a:gd name="connsiteX2" fmla="*/ 642968 w 642968"/>
                <a:gd name="connsiteY2" fmla="*/ 597129 h 597129"/>
                <a:gd name="connsiteX3" fmla="*/ 184309 w 642968"/>
                <a:gd name="connsiteY3" fmla="*/ 597129 h 597129"/>
                <a:gd name="connsiteX4" fmla="*/ 173887 w 642968"/>
                <a:gd name="connsiteY4" fmla="*/ 585667 h 597129"/>
                <a:gd name="connsiteX5" fmla="*/ 163464 w 642968"/>
                <a:gd name="connsiteY5" fmla="*/ 573660 h 597129"/>
                <a:gd name="connsiteX6" fmla="*/ 153591 w 642968"/>
                <a:gd name="connsiteY6" fmla="*/ 562198 h 597129"/>
                <a:gd name="connsiteX7" fmla="*/ 143718 w 642968"/>
                <a:gd name="connsiteY7" fmla="*/ 549644 h 597129"/>
                <a:gd name="connsiteX8" fmla="*/ 133843 w 642968"/>
                <a:gd name="connsiteY8" fmla="*/ 537090 h 597129"/>
                <a:gd name="connsiteX9" fmla="*/ 125066 w 642968"/>
                <a:gd name="connsiteY9" fmla="*/ 524535 h 597129"/>
                <a:gd name="connsiteX10" fmla="*/ 116290 w 642968"/>
                <a:gd name="connsiteY10" fmla="*/ 511436 h 597129"/>
                <a:gd name="connsiteX11" fmla="*/ 107513 w 642968"/>
                <a:gd name="connsiteY11" fmla="*/ 497791 h 597129"/>
                <a:gd name="connsiteX12" fmla="*/ 99286 w 642968"/>
                <a:gd name="connsiteY12" fmla="*/ 485237 h 597129"/>
                <a:gd name="connsiteX13" fmla="*/ 91057 w 642968"/>
                <a:gd name="connsiteY13" fmla="*/ 471045 h 597129"/>
                <a:gd name="connsiteX14" fmla="*/ 83377 w 642968"/>
                <a:gd name="connsiteY14" fmla="*/ 457399 h 597129"/>
                <a:gd name="connsiteX15" fmla="*/ 76246 w 642968"/>
                <a:gd name="connsiteY15" fmla="*/ 443754 h 597129"/>
                <a:gd name="connsiteX16" fmla="*/ 68568 w 642968"/>
                <a:gd name="connsiteY16" fmla="*/ 429562 h 597129"/>
                <a:gd name="connsiteX17" fmla="*/ 61985 w 642968"/>
                <a:gd name="connsiteY17" fmla="*/ 414825 h 597129"/>
                <a:gd name="connsiteX18" fmla="*/ 55951 w 642968"/>
                <a:gd name="connsiteY18" fmla="*/ 400634 h 597129"/>
                <a:gd name="connsiteX19" fmla="*/ 49369 w 642968"/>
                <a:gd name="connsiteY19" fmla="*/ 385897 h 597129"/>
                <a:gd name="connsiteX20" fmla="*/ 43883 w 642968"/>
                <a:gd name="connsiteY20" fmla="*/ 371160 h 597129"/>
                <a:gd name="connsiteX21" fmla="*/ 38398 w 642968"/>
                <a:gd name="connsiteY21" fmla="*/ 355876 h 597129"/>
                <a:gd name="connsiteX22" fmla="*/ 33460 w 642968"/>
                <a:gd name="connsiteY22" fmla="*/ 341139 h 597129"/>
                <a:gd name="connsiteX23" fmla="*/ 27975 w 642968"/>
                <a:gd name="connsiteY23" fmla="*/ 325857 h 597129"/>
                <a:gd name="connsiteX24" fmla="*/ 24136 w 642968"/>
                <a:gd name="connsiteY24" fmla="*/ 310028 h 597129"/>
                <a:gd name="connsiteX25" fmla="*/ 19748 w 642968"/>
                <a:gd name="connsiteY25" fmla="*/ 294198 h 597129"/>
                <a:gd name="connsiteX26" fmla="*/ 16456 w 642968"/>
                <a:gd name="connsiteY26" fmla="*/ 278916 h 597129"/>
                <a:gd name="connsiteX27" fmla="*/ 13165 w 642968"/>
                <a:gd name="connsiteY27" fmla="*/ 262540 h 597129"/>
                <a:gd name="connsiteX28" fmla="*/ 9873 w 642968"/>
                <a:gd name="connsiteY28" fmla="*/ 246713 h 597129"/>
                <a:gd name="connsiteX29" fmla="*/ 7131 w 642968"/>
                <a:gd name="connsiteY29" fmla="*/ 230337 h 597129"/>
                <a:gd name="connsiteX30" fmla="*/ 4937 w 642968"/>
                <a:gd name="connsiteY30" fmla="*/ 213962 h 597129"/>
                <a:gd name="connsiteX31" fmla="*/ 3292 w 642968"/>
                <a:gd name="connsiteY31" fmla="*/ 197588 h 597129"/>
                <a:gd name="connsiteX32" fmla="*/ 2195 w 642968"/>
                <a:gd name="connsiteY32" fmla="*/ 181214 h 597129"/>
                <a:gd name="connsiteX33" fmla="*/ 1097 w 642968"/>
                <a:gd name="connsiteY33" fmla="*/ 164292 h 597129"/>
                <a:gd name="connsiteX34" fmla="*/ 549 w 642968"/>
                <a:gd name="connsiteY34" fmla="*/ 147373 h 597129"/>
                <a:gd name="connsiteX35" fmla="*/ 0 w 642968"/>
                <a:gd name="connsiteY35" fmla="*/ 130451 h 597129"/>
                <a:gd name="connsiteX36" fmla="*/ 549 w 642968"/>
                <a:gd name="connsiteY36" fmla="*/ 63316 h 597129"/>
                <a:gd name="connsiteX37" fmla="*/ 1646 w 642968"/>
                <a:gd name="connsiteY37" fmla="*/ 0 h 597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642968" h="597129">
                  <a:moveTo>
                    <a:pt x="1646" y="0"/>
                  </a:moveTo>
                  <a:lnTo>
                    <a:pt x="642968" y="0"/>
                  </a:lnTo>
                  <a:lnTo>
                    <a:pt x="642968" y="597129"/>
                  </a:lnTo>
                  <a:lnTo>
                    <a:pt x="184309" y="597129"/>
                  </a:lnTo>
                  <a:lnTo>
                    <a:pt x="173887" y="585667"/>
                  </a:lnTo>
                  <a:lnTo>
                    <a:pt x="163464" y="573660"/>
                  </a:lnTo>
                  <a:lnTo>
                    <a:pt x="153591" y="562198"/>
                  </a:lnTo>
                  <a:lnTo>
                    <a:pt x="143718" y="549644"/>
                  </a:lnTo>
                  <a:lnTo>
                    <a:pt x="133843" y="537090"/>
                  </a:lnTo>
                  <a:lnTo>
                    <a:pt x="125066" y="524535"/>
                  </a:lnTo>
                  <a:lnTo>
                    <a:pt x="116290" y="511436"/>
                  </a:lnTo>
                  <a:lnTo>
                    <a:pt x="107513" y="497791"/>
                  </a:lnTo>
                  <a:lnTo>
                    <a:pt x="99286" y="485237"/>
                  </a:lnTo>
                  <a:lnTo>
                    <a:pt x="91057" y="471045"/>
                  </a:lnTo>
                  <a:lnTo>
                    <a:pt x="83377" y="457399"/>
                  </a:lnTo>
                  <a:lnTo>
                    <a:pt x="76246" y="443754"/>
                  </a:lnTo>
                  <a:lnTo>
                    <a:pt x="68568" y="429562"/>
                  </a:lnTo>
                  <a:lnTo>
                    <a:pt x="61985" y="414825"/>
                  </a:lnTo>
                  <a:lnTo>
                    <a:pt x="55951" y="400634"/>
                  </a:lnTo>
                  <a:lnTo>
                    <a:pt x="49369" y="385897"/>
                  </a:lnTo>
                  <a:lnTo>
                    <a:pt x="43883" y="371160"/>
                  </a:lnTo>
                  <a:lnTo>
                    <a:pt x="38398" y="355876"/>
                  </a:lnTo>
                  <a:lnTo>
                    <a:pt x="33460" y="341139"/>
                  </a:lnTo>
                  <a:lnTo>
                    <a:pt x="27975" y="325857"/>
                  </a:lnTo>
                  <a:lnTo>
                    <a:pt x="24136" y="310028"/>
                  </a:lnTo>
                  <a:lnTo>
                    <a:pt x="19748" y="294198"/>
                  </a:lnTo>
                  <a:lnTo>
                    <a:pt x="16456" y="278916"/>
                  </a:lnTo>
                  <a:lnTo>
                    <a:pt x="13165" y="262540"/>
                  </a:lnTo>
                  <a:lnTo>
                    <a:pt x="9873" y="246713"/>
                  </a:lnTo>
                  <a:lnTo>
                    <a:pt x="7131" y="230337"/>
                  </a:lnTo>
                  <a:lnTo>
                    <a:pt x="4937" y="213962"/>
                  </a:lnTo>
                  <a:lnTo>
                    <a:pt x="3292" y="197588"/>
                  </a:lnTo>
                  <a:lnTo>
                    <a:pt x="2195" y="181214"/>
                  </a:lnTo>
                  <a:lnTo>
                    <a:pt x="1097" y="164292"/>
                  </a:lnTo>
                  <a:lnTo>
                    <a:pt x="549" y="147373"/>
                  </a:lnTo>
                  <a:lnTo>
                    <a:pt x="0" y="130451"/>
                  </a:lnTo>
                  <a:lnTo>
                    <a:pt x="549" y="63316"/>
                  </a:lnTo>
                  <a:lnTo>
                    <a:pt x="1646"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sp>
          <p:nvSpPr>
            <p:cNvPr id="16" name="任意多边形 16"/>
            <p:cNvSpPr/>
            <p:nvPr/>
          </p:nvSpPr>
          <p:spPr>
            <a:xfrm>
              <a:off x="5605257" y="4591758"/>
              <a:ext cx="451057" cy="191739"/>
            </a:xfrm>
            <a:custGeom>
              <a:avLst/>
              <a:gdLst>
                <a:gd name="connsiteX0" fmla="*/ 94364 w 451057"/>
                <a:gd name="connsiteY0" fmla="*/ 0 h 191739"/>
                <a:gd name="connsiteX1" fmla="*/ 451057 w 451057"/>
                <a:gd name="connsiteY1" fmla="*/ 0 h 191739"/>
                <a:gd name="connsiteX2" fmla="*/ 451057 w 451057"/>
                <a:gd name="connsiteY2" fmla="*/ 191739 h 191739"/>
                <a:gd name="connsiteX3" fmla="*/ 94364 w 451057"/>
                <a:gd name="connsiteY3" fmla="*/ 191739 h 191739"/>
                <a:gd name="connsiteX4" fmla="*/ 84488 w 451057"/>
                <a:gd name="connsiteY4" fmla="*/ 191196 h 191739"/>
                <a:gd name="connsiteX5" fmla="*/ 75709 w 451057"/>
                <a:gd name="connsiteY5" fmla="*/ 189560 h 191739"/>
                <a:gd name="connsiteX6" fmla="*/ 66933 w 451057"/>
                <a:gd name="connsiteY6" fmla="*/ 187382 h 191739"/>
                <a:gd name="connsiteX7" fmla="*/ 57605 w 451057"/>
                <a:gd name="connsiteY7" fmla="*/ 183569 h 191739"/>
                <a:gd name="connsiteX8" fmla="*/ 49376 w 451057"/>
                <a:gd name="connsiteY8" fmla="*/ 179756 h 191739"/>
                <a:gd name="connsiteX9" fmla="*/ 41695 w 451057"/>
                <a:gd name="connsiteY9" fmla="*/ 175398 h 191739"/>
                <a:gd name="connsiteX10" fmla="*/ 34564 w 451057"/>
                <a:gd name="connsiteY10" fmla="*/ 169950 h 191739"/>
                <a:gd name="connsiteX11" fmla="*/ 27981 w 451057"/>
                <a:gd name="connsiteY11" fmla="*/ 163414 h 191739"/>
                <a:gd name="connsiteX12" fmla="*/ 21396 w 451057"/>
                <a:gd name="connsiteY12" fmla="*/ 156879 h 191739"/>
                <a:gd name="connsiteX13" fmla="*/ 15911 w 451057"/>
                <a:gd name="connsiteY13" fmla="*/ 149252 h 191739"/>
                <a:gd name="connsiteX14" fmla="*/ 11521 w 451057"/>
                <a:gd name="connsiteY14" fmla="*/ 141082 h 191739"/>
                <a:gd name="connsiteX15" fmla="*/ 7680 w 451057"/>
                <a:gd name="connsiteY15" fmla="*/ 132911 h 191739"/>
                <a:gd name="connsiteX16" fmla="*/ 3841 w 451057"/>
                <a:gd name="connsiteY16" fmla="*/ 124195 h 191739"/>
                <a:gd name="connsiteX17" fmla="*/ 1646 w 451057"/>
                <a:gd name="connsiteY17" fmla="*/ 114935 h 191739"/>
                <a:gd name="connsiteX18" fmla="*/ 0 w 451057"/>
                <a:gd name="connsiteY18" fmla="*/ 105675 h 191739"/>
                <a:gd name="connsiteX19" fmla="*/ 0 w 451057"/>
                <a:gd name="connsiteY19" fmla="*/ 95871 h 191739"/>
                <a:gd name="connsiteX20" fmla="*/ 0 w 451057"/>
                <a:gd name="connsiteY20" fmla="*/ 86065 h 191739"/>
                <a:gd name="connsiteX21" fmla="*/ 1646 w 451057"/>
                <a:gd name="connsiteY21" fmla="*/ 76261 h 191739"/>
                <a:gd name="connsiteX22" fmla="*/ 3841 w 451057"/>
                <a:gd name="connsiteY22" fmla="*/ 67546 h 191739"/>
                <a:gd name="connsiteX23" fmla="*/ 7680 w 451057"/>
                <a:gd name="connsiteY23" fmla="*/ 58285 h 191739"/>
                <a:gd name="connsiteX24" fmla="*/ 11521 w 451057"/>
                <a:gd name="connsiteY24" fmla="*/ 50114 h 191739"/>
                <a:gd name="connsiteX25" fmla="*/ 15911 w 451057"/>
                <a:gd name="connsiteY25" fmla="*/ 41944 h 191739"/>
                <a:gd name="connsiteX26" fmla="*/ 21396 w 451057"/>
                <a:gd name="connsiteY26" fmla="*/ 34863 h 191739"/>
                <a:gd name="connsiteX27" fmla="*/ 27981 w 451057"/>
                <a:gd name="connsiteY27" fmla="*/ 28325 h 191739"/>
                <a:gd name="connsiteX28" fmla="*/ 34564 w 451057"/>
                <a:gd name="connsiteY28" fmla="*/ 21789 h 191739"/>
                <a:gd name="connsiteX29" fmla="*/ 41695 w 451057"/>
                <a:gd name="connsiteY29" fmla="*/ 16342 h 191739"/>
                <a:gd name="connsiteX30" fmla="*/ 49376 w 451057"/>
                <a:gd name="connsiteY30" fmla="*/ 11440 h 191739"/>
                <a:gd name="connsiteX31" fmla="*/ 57605 w 451057"/>
                <a:gd name="connsiteY31" fmla="*/ 7627 h 191739"/>
                <a:gd name="connsiteX32" fmla="*/ 66933 w 451057"/>
                <a:gd name="connsiteY32" fmla="*/ 3814 h 191739"/>
                <a:gd name="connsiteX33" fmla="*/ 75709 w 451057"/>
                <a:gd name="connsiteY33" fmla="*/ 1634 h 191739"/>
                <a:gd name="connsiteX34" fmla="*/ 84488 w 451057"/>
                <a:gd name="connsiteY34" fmla="*/ 546 h 191739"/>
                <a:gd name="connsiteX35" fmla="*/ 94364 w 451057"/>
                <a:gd name="connsiteY35" fmla="*/ 0 h 191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451057" h="191739">
                  <a:moveTo>
                    <a:pt x="94364" y="0"/>
                  </a:moveTo>
                  <a:lnTo>
                    <a:pt x="451057" y="0"/>
                  </a:lnTo>
                  <a:lnTo>
                    <a:pt x="451057" y="191739"/>
                  </a:lnTo>
                  <a:lnTo>
                    <a:pt x="94364" y="191739"/>
                  </a:lnTo>
                  <a:lnTo>
                    <a:pt x="84488" y="191196"/>
                  </a:lnTo>
                  <a:lnTo>
                    <a:pt x="75709" y="189560"/>
                  </a:lnTo>
                  <a:lnTo>
                    <a:pt x="66933" y="187382"/>
                  </a:lnTo>
                  <a:lnTo>
                    <a:pt x="57605" y="183569"/>
                  </a:lnTo>
                  <a:lnTo>
                    <a:pt x="49376" y="179756"/>
                  </a:lnTo>
                  <a:lnTo>
                    <a:pt x="41695" y="175398"/>
                  </a:lnTo>
                  <a:lnTo>
                    <a:pt x="34564" y="169950"/>
                  </a:lnTo>
                  <a:lnTo>
                    <a:pt x="27981" y="163414"/>
                  </a:lnTo>
                  <a:lnTo>
                    <a:pt x="21396" y="156879"/>
                  </a:lnTo>
                  <a:lnTo>
                    <a:pt x="15911" y="149252"/>
                  </a:lnTo>
                  <a:lnTo>
                    <a:pt x="11521" y="141082"/>
                  </a:lnTo>
                  <a:lnTo>
                    <a:pt x="7680" y="132911"/>
                  </a:lnTo>
                  <a:lnTo>
                    <a:pt x="3841" y="124195"/>
                  </a:lnTo>
                  <a:lnTo>
                    <a:pt x="1646" y="114935"/>
                  </a:lnTo>
                  <a:lnTo>
                    <a:pt x="0" y="105675"/>
                  </a:lnTo>
                  <a:lnTo>
                    <a:pt x="0" y="95871"/>
                  </a:lnTo>
                  <a:lnTo>
                    <a:pt x="0" y="86065"/>
                  </a:lnTo>
                  <a:lnTo>
                    <a:pt x="1646" y="76261"/>
                  </a:lnTo>
                  <a:lnTo>
                    <a:pt x="3841" y="67546"/>
                  </a:lnTo>
                  <a:lnTo>
                    <a:pt x="7680" y="58285"/>
                  </a:lnTo>
                  <a:lnTo>
                    <a:pt x="11521" y="50114"/>
                  </a:lnTo>
                  <a:lnTo>
                    <a:pt x="15911" y="41944"/>
                  </a:lnTo>
                  <a:lnTo>
                    <a:pt x="21396" y="34863"/>
                  </a:lnTo>
                  <a:lnTo>
                    <a:pt x="27981" y="28325"/>
                  </a:lnTo>
                  <a:lnTo>
                    <a:pt x="34564" y="21789"/>
                  </a:lnTo>
                  <a:lnTo>
                    <a:pt x="41695" y="16342"/>
                  </a:lnTo>
                  <a:lnTo>
                    <a:pt x="49376" y="11440"/>
                  </a:lnTo>
                  <a:lnTo>
                    <a:pt x="57605" y="7627"/>
                  </a:lnTo>
                  <a:lnTo>
                    <a:pt x="66933" y="3814"/>
                  </a:lnTo>
                  <a:lnTo>
                    <a:pt x="75709" y="1634"/>
                  </a:lnTo>
                  <a:lnTo>
                    <a:pt x="84488" y="546"/>
                  </a:lnTo>
                  <a:lnTo>
                    <a:pt x="94364"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sp>
          <p:nvSpPr>
            <p:cNvPr id="17" name="任意多边形 13"/>
            <p:cNvSpPr/>
            <p:nvPr/>
          </p:nvSpPr>
          <p:spPr>
            <a:xfrm>
              <a:off x="5605257" y="4846498"/>
              <a:ext cx="451057" cy="191739"/>
            </a:xfrm>
            <a:custGeom>
              <a:avLst/>
              <a:gdLst>
                <a:gd name="connsiteX0" fmla="*/ 94364 w 451057"/>
                <a:gd name="connsiteY0" fmla="*/ 0 h 191739"/>
                <a:gd name="connsiteX1" fmla="*/ 451057 w 451057"/>
                <a:gd name="connsiteY1" fmla="*/ 0 h 191739"/>
                <a:gd name="connsiteX2" fmla="*/ 451057 w 451057"/>
                <a:gd name="connsiteY2" fmla="*/ 191739 h 191739"/>
                <a:gd name="connsiteX3" fmla="*/ 94364 w 451057"/>
                <a:gd name="connsiteY3" fmla="*/ 191739 h 191739"/>
                <a:gd name="connsiteX4" fmla="*/ 84488 w 451057"/>
                <a:gd name="connsiteY4" fmla="*/ 191194 h 191739"/>
                <a:gd name="connsiteX5" fmla="*/ 75709 w 451057"/>
                <a:gd name="connsiteY5" fmla="*/ 190100 h 191739"/>
                <a:gd name="connsiteX6" fmla="*/ 66933 w 451057"/>
                <a:gd name="connsiteY6" fmla="*/ 187368 h 191739"/>
                <a:gd name="connsiteX7" fmla="*/ 57605 w 451057"/>
                <a:gd name="connsiteY7" fmla="*/ 184639 h 191739"/>
                <a:gd name="connsiteX8" fmla="*/ 49376 w 451057"/>
                <a:gd name="connsiteY8" fmla="*/ 180268 h 191739"/>
                <a:gd name="connsiteX9" fmla="*/ 41695 w 451057"/>
                <a:gd name="connsiteY9" fmla="*/ 175898 h 191739"/>
                <a:gd name="connsiteX10" fmla="*/ 34564 w 451057"/>
                <a:gd name="connsiteY10" fmla="*/ 169888 h 191739"/>
                <a:gd name="connsiteX11" fmla="*/ 27981 w 451057"/>
                <a:gd name="connsiteY11" fmla="*/ 163880 h 191739"/>
                <a:gd name="connsiteX12" fmla="*/ 21396 w 451057"/>
                <a:gd name="connsiteY12" fmla="*/ 157325 h 191739"/>
                <a:gd name="connsiteX13" fmla="*/ 15911 w 451057"/>
                <a:gd name="connsiteY13" fmla="*/ 149676 h 191739"/>
                <a:gd name="connsiteX14" fmla="*/ 11521 w 451057"/>
                <a:gd name="connsiteY14" fmla="*/ 142029 h 191739"/>
                <a:gd name="connsiteX15" fmla="*/ 7680 w 451057"/>
                <a:gd name="connsiteY15" fmla="*/ 133290 h 191739"/>
                <a:gd name="connsiteX16" fmla="*/ 3841 w 451057"/>
                <a:gd name="connsiteY16" fmla="*/ 124549 h 191739"/>
                <a:gd name="connsiteX17" fmla="*/ 1646 w 451057"/>
                <a:gd name="connsiteY17" fmla="*/ 115262 h 191739"/>
                <a:gd name="connsiteX18" fmla="*/ 0 w 451057"/>
                <a:gd name="connsiteY18" fmla="*/ 105429 h 191739"/>
                <a:gd name="connsiteX19" fmla="*/ 0 w 451057"/>
                <a:gd name="connsiteY19" fmla="*/ 96143 h 191739"/>
                <a:gd name="connsiteX20" fmla="*/ 0 w 451057"/>
                <a:gd name="connsiteY20" fmla="*/ 85764 h 191739"/>
                <a:gd name="connsiteX21" fmla="*/ 1646 w 451057"/>
                <a:gd name="connsiteY21" fmla="*/ 76478 h 191739"/>
                <a:gd name="connsiteX22" fmla="*/ 3841 w 451057"/>
                <a:gd name="connsiteY22" fmla="*/ 67190 h 191739"/>
                <a:gd name="connsiteX23" fmla="*/ 7680 w 451057"/>
                <a:gd name="connsiteY23" fmla="*/ 58451 h 191739"/>
                <a:gd name="connsiteX24" fmla="*/ 11521 w 451057"/>
                <a:gd name="connsiteY24" fmla="*/ 49710 h 191739"/>
                <a:gd name="connsiteX25" fmla="*/ 15911 w 451057"/>
                <a:gd name="connsiteY25" fmla="*/ 42063 h 191739"/>
                <a:gd name="connsiteX26" fmla="*/ 21396 w 451057"/>
                <a:gd name="connsiteY26" fmla="*/ 34961 h 191739"/>
                <a:gd name="connsiteX27" fmla="*/ 27981 w 451057"/>
                <a:gd name="connsiteY27" fmla="*/ 27861 h 191739"/>
                <a:gd name="connsiteX28" fmla="*/ 34564 w 451057"/>
                <a:gd name="connsiteY28" fmla="*/ 21851 h 191739"/>
                <a:gd name="connsiteX29" fmla="*/ 41695 w 451057"/>
                <a:gd name="connsiteY29" fmla="*/ 16388 h 191739"/>
                <a:gd name="connsiteX30" fmla="*/ 49376 w 451057"/>
                <a:gd name="connsiteY30" fmla="*/ 10925 h 191739"/>
                <a:gd name="connsiteX31" fmla="*/ 57605 w 451057"/>
                <a:gd name="connsiteY31" fmla="*/ 7102 h 191739"/>
                <a:gd name="connsiteX32" fmla="*/ 66933 w 451057"/>
                <a:gd name="connsiteY32" fmla="*/ 4371 h 191739"/>
                <a:gd name="connsiteX33" fmla="*/ 75709 w 451057"/>
                <a:gd name="connsiteY33" fmla="*/ 1639 h 191739"/>
                <a:gd name="connsiteX34" fmla="*/ 84488 w 451057"/>
                <a:gd name="connsiteY34" fmla="*/ 547 h 191739"/>
                <a:gd name="connsiteX35" fmla="*/ 94364 w 451057"/>
                <a:gd name="connsiteY35" fmla="*/ 0 h 191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451057" h="191739">
                  <a:moveTo>
                    <a:pt x="94364" y="0"/>
                  </a:moveTo>
                  <a:lnTo>
                    <a:pt x="451057" y="0"/>
                  </a:lnTo>
                  <a:lnTo>
                    <a:pt x="451057" y="191739"/>
                  </a:lnTo>
                  <a:lnTo>
                    <a:pt x="94364" y="191739"/>
                  </a:lnTo>
                  <a:lnTo>
                    <a:pt x="84488" y="191194"/>
                  </a:lnTo>
                  <a:lnTo>
                    <a:pt x="75709" y="190100"/>
                  </a:lnTo>
                  <a:lnTo>
                    <a:pt x="66933" y="187368"/>
                  </a:lnTo>
                  <a:lnTo>
                    <a:pt x="57605" y="184639"/>
                  </a:lnTo>
                  <a:lnTo>
                    <a:pt x="49376" y="180268"/>
                  </a:lnTo>
                  <a:lnTo>
                    <a:pt x="41695" y="175898"/>
                  </a:lnTo>
                  <a:lnTo>
                    <a:pt x="34564" y="169888"/>
                  </a:lnTo>
                  <a:lnTo>
                    <a:pt x="27981" y="163880"/>
                  </a:lnTo>
                  <a:lnTo>
                    <a:pt x="21396" y="157325"/>
                  </a:lnTo>
                  <a:lnTo>
                    <a:pt x="15911" y="149676"/>
                  </a:lnTo>
                  <a:lnTo>
                    <a:pt x="11521" y="142029"/>
                  </a:lnTo>
                  <a:lnTo>
                    <a:pt x="7680" y="133290"/>
                  </a:lnTo>
                  <a:lnTo>
                    <a:pt x="3841" y="124549"/>
                  </a:lnTo>
                  <a:lnTo>
                    <a:pt x="1646" y="115262"/>
                  </a:lnTo>
                  <a:lnTo>
                    <a:pt x="0" y="105429"/>
                  </a:lnTo>
                  <a:lnTo>
                    <a:pt x="0" y="96143"/>
                  </a:lnTo>
                  <a:lnTo>
                    <a:pt x="0" y="85764"/>
                  </a:lnTo>
                  <a:lnTo>
                    <a:pt x="1646" y="76478"/>
                  </a:lnTo>
                  <a:lnTo>
                    <a:pt x="3841" y="67190"/>
                  </a:lnTo>
                  <a:lnTo>
                    <a:pt x="7680" y="58451"/>
                  </a:lnTo>
                  <a:lnTo>
                    <a:pt x="11521" y="49710"/>
                  </a:lnTo>
                  <a:lnTo>
                    <a:pt x="15911" y="42063"/>
                  </a:lnTo>
                  <a:lnTo>
                    <a:pt x="21396" y="34961"/>
                  </a:lnTo>
                  <a:lnTo>
                    <a:pt x="27981" y="27861"/>
                  </a:lnTo>
                  <a:lnTo>
                    <a:pt x="34564" y="21851"/>
                  </a:lnTo>
                  <a:lnTo>
                    <a:pt x="41695" y="16388"/>
                  </a:lnTo>
                  <a:lnTo>
                    <a:pt x="49376" y="10925"/>
                  </a:lnTo>
                  <a:lnTo>
                    <a:pt x="57605" y="7102"/>
                  </a:lnTo>
                  <a:lnTo>
                    <a:pt x="66933" y="4371"/>
                  </a:lnTo>
                  <a:lnTo>
                    <a:pt x="75709" y="1639"/>
                  </a:lnTo>
                  <a:lnTo>
                    <a:pt x="84488" y="547"/>
                  </a:lnTo>
                  <a:lnTo>
                    <a:pt x="94364"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sp>
          <p:nvSpPr>
            <p:cNvPr id="18" name="任意多边形 8"/>
            <p:cNvSpPr/>
            <p:nvPr/>
          </p:nvSpPr>
          <p:spPr>
            <a:xfrm>
              <a:off x="5753303" y="5120411"/>
              <a:ext cx="303011" cy="247817"/>
            </a:xfrm>
            <a:custGeom>
              <a:avLst/>
              <a:gdLst>
                <a:gd name="connsiteX0" fmla="*/ 0 w 303011"/>
                <a:gd name="connsiteY0" fmla="*/ 0 h 247817"/>
                <a:gd name="connsiteX1" fmla="*/ 303011 w 303011"/>
                <a:gd name="connsiteY1" fmla="*/ 0 h 247817"/>
                <a:gd name="connsiteX2" fmla="*/ 303011 w 303011"/>
                <a:gd name="connsiteY2" fmla="*/ 247817 h 247817"/>
                <a:gd name="connsiteX3" fmla="*/ 289280 w 303011"/>
                <a:gd name="connsiteY3" fmla="*/ 246535 h 247817"/>
                <a:gd name="connsiteX4" fmla="*/ 272843 w 303011"/>
                <a:gd name="connsiteY4" fmla="*/ 243807 h 247817"/>
                <a:gd name="connsiteX5" fmla="*/ 255859 w 303011"/>
                <a:gd name="connsiteY5" fmla="*/ 241081 h 247817"/>
                <a:gd name="connsiteX6" fmla="*/ 239422 w 303011"/>
                <a:gd name="connsiteY6" fmla="*/ 237808 h 247817"/>
                <a:gd name="connsiteX7" fmla="*/ 224081 w 303011"/>
                <a:gd name="connsiteY7" fmla="*/ 233989 h 247817"/>
                <a:gd name="connsiteX8" fmla="*/ 208742 w 303011"/>
                <a:gd name="connsiteY8" fmla="*/ 229626 h 247817"/>
                <a:gd name="connsiteX9" fmla="*/ 193401 w 303011"/>
                <a:gd name="connsiteY9" fmla="*/ 224172 h 247817"/>
                <a:gd name="connsiteX10" fmla="*/ 178608 w 303011"/>
                <a:gd name="connsiteY10" fmla="*/ 219263 h 247817"/>
                <a:gd name="connsiteX11" fmla="*/ 164364 w 303011"/>
                <a:gd name="connsiteY11" fmla="*/ 213263 h 247817"/>
                <a:gd name="connsiteX12" fmla="*/ 150667 w 303011"/>
                <a:gd name="connsiteY12" fmla="*/ 206719 h 247817"/>
                <a:gd name="connsiteX13" fmla="*/ 136969 w 303011"/>
                <a:gd name="connsiteY13" fmla="*/ 199627 h 247817"/>
                <a:gd name="connsiteX14" fmla="*/ 124369 w 303011"/>
                <a:gd name="connsiteY14" fmla="*/ 192537 h 247817"/>
                <a:gd name="connsiteX15" fmla="*/ 111767 w 303011"/>
                <a:gd name="connsiteY15" fmla="*/ 184355 h 247817"/>
                <a:gd name="connsiteX16" fmla="*/ 100262 w 303011"/>
                <a:gd name="connsiteY16" fmla="*/ 176173 h 247817"/>
                <a:gd name="connsiteX17" fmla="*/ 88756 w 303011"/>
                <a:gd name="connsiteY17" fmla="*/ 167993 h 247817"/>
                <a:gd name="connsiteX18" fmla="*/ 77799 w 303011"/>
                <a:gd name="connsiteY18" fmla="*/ 158721 h 247817"/>
                <a:gd name="connsiteX19" fmla="*/ 67936 w 303011"/>
                <a:gd name="connsiteY19" fmla="*/ 149448 h 247817"/>
                <a:gd name="connsiteX20" fmla="*/ 58075 w 303011"/>
                <a:gd name="connsiteY20" fmla="*/ 139085 h 247817"/>
                <a:gd name="connsiteX21" fmla="*/ 49309 w 303011"/>
                <a:gd name="connsiteY21" fmla="*/ 129268 h 247817"/>
                <a:gd name="connsiteX22" fmla="*/ 41090 w 303011"/>
                <a:gd name="connsiteY22" fmla="*/ 118905 h 247817"/>
                <a:gd name="connsiteX23" fmla="*/ 33420 w 303011"/>
                <a:gd name="connsiteY23" fmla="*/ 108540 h 247817"/>
                <a:gd name="connsiteX24" fmla="*/ 26846 w 303011"/>
                <a:gd name="connsiteY24" fmla="*/ 97086 h 247817"/>
                <a:gd name="connsiteX25" fmla="*/ 20819 w 303011"/>
                <a:gd name="connsiteY25" fmla="*/ 86178 h 247817"/>
                <a:gd name="connsiteX26" fmla="*/ 15341 w 303011"/>
                <a:gd name="connsiteY26" fmla="*/ 74178 h 247817"/>
                <a:gd name="connsiteX27" fmla="*/ 10410 w 303011"/>
                <a:gd name="connsiteY27" fmla="*/ 62179 h 247817"/>
                <a:gd name="connsiteX28" fmla="*/ 7122 w 303011"/>
                <a:gd name="connsiteY28" fmla="*/ 50726 h 247817"/>
                <a:gd name="connsiteX29" fmla="*/ 3835 w 303011"/>
                <a:gd name="connsiteY29" fmla="*/ 38180 h 247817"/>
                <a:gd name="connsiteX30" fmla="*/ 1644 w 303011"/>
                <a:gd name="connsiteY30" fmla="*/ 26181 h 247817"/>
                <a:gd name="connsiteX31" fmla="*/ 547 w 303011"/>
                <a:gd name="connsiteY31" fmla="*/ 13091 h 247817"/>
                <a:gd name="connsiteX32" fmla="*/ 0 w 303011"/>
                <a:gd name="connsiteY32" fmla="*/ 0 h 247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03011" h="247817">
                  <a:moveTo>
                    <a:pt x="0" y="0"/>
                  </a:moveTo>
                  <a:lnTo>
                    <a:pt x="303011" y="0"/>
                  </a:lnTo>
                  <a:lnTo>
                    <a:pt x="303011" y="247817"/>
                  </a:lnTo>
                  <a:lnTo>
                    <a:pt x="289280" y="246535"/>
                  </a:lnTo>
                  <a:lnTo>
                    <a:pt x="272843" y="243807"/>
                  </a:lnTo>
                  <a:lnTo>
                    <a:pt x="255859" y="241081"/>
                  </a:lnTo>
                  <a:lnTo>
                    <a:pt x="239422" y="237808"/>
                  </a:lnTo>
                  <a:lnTo>
                    <a:pt x="224081" y="233989"/>
                  </a:lnTo>
                  <a:lnTo>
                    <a:pt x="208742" y="229626"/>
                  </a:lnTo>
                  <a:lnTo>
                    <a:pt x="193401" y="224172"/>
                  </a:lnTo>
                  <a:lnTo>
                    <a:pt x="178608" y="219263"/>
                  </a:lnTo>
                  <a:lnTo>
                    <a:pt x="164364" y="213263"/>
                  </a:lnTo>
                  <a:lnTo>
                    <a:pt x="150667" y="206719"/>
                  </a:lnTo>
                  <a:lnTo>
                    <a:pt x="136969" y="199627"/>
                  </a:lnTo>
                  <a:lnTo>
                    <a:pt x="124369" y="192537"/>
                  </a:lnTo>
                  <a:lnTo>
                    <a:pt x="111767" y="184355"/>
                  </a:lnTo>
                  <a:lnTo>
                    <a:pt x="100262" y="176173"/>
                  </a:lnTo>
                  <a:lnTo>
                    <a:pt x="88756" y="167993"/>
                  </a:lnTo>
                  <a:lnTo>
                    <a:pt x="77799" y="158721"/>
                  </a:lnTo>
                  <a:lnTo>
                    <a:pt x="67936" y="149448"/>
                  </a:lnTo>
                  <a:lnTo>
                    <a:pt x="58075" y="139085"/>
                  </a:lnTo>
                  <a:lnTo>
                    <a:pt x="49309" y="129268"/>
                  </a:lnTo>
                  <a:lnTo>
                    <a:pt x="41090" y="118905"/>
                  </a:lnTo>
                  <a:lnTo>
                    <a:pt x="33420" y="108540"/>
                  </a:lnTo>
                  <a:lnTo>
                    <a:pt x="26846" y="97086"/>
                  </a:lnTo>
                  <a:lnTo>
                    <a:pt x="20819" y="86178"/>
                  </a:lnTo>
                  <a:lnTo>
                    <a:pt x="15341" y="74178"/>
                  </a:lnTo>
                  <a:lnTo>
                    <a:pt x="10410" y="62179"/>
                  </a:lnTo>
                  <a:lnTo>
                    <a:pt x="7122" y="50726"/>
                  </a:lnTo>
                  <a:lnTo>
                    <a:pt x="3835" y="38180"/>
                  </a:lnTo>
                  <a:lnTo>
                    <a:pt x="1644" y="26181"/>
                  </a:lnTo>
                  <a:lnTo>
                    <a:pt x="547" y="13091"/>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grpSp>
      <p:grpSp>
        <p:nvGrpSpPr>
          <p:cNvPr id="48133" name="组合 64"/>
          <p:cNvGrpSpPr>
            <a:grpSpLocks/>
          </p:cNvGrpSpPr>
          <p:nvPr/>
        </p:nvGrpSpPr>
        <p:grpSpPr bwMode="auto">
          <a:xfrm>
            <a:off x="6040438" y="2230438"/>
            <a:ext cx="619125" cy="1406525"/>
            <a:chOff x="6134238" y="1515577"/>
            <a:chExt cx="825362" cy="1873736"/>
          </a:xfrm>
        </p:grpSpPr>
        <p:sp>
          <p:nvSpPr>
            <p:cNvPr id="20" name="任意多边形 62"/>
            <p:cNvSpPr/>
            <p:nvPr/>
          </p:nvSpPr>
          <p:spPr>
            <a:xfrm>
              <a:off x="6136354" y="1940656"/>
              <a:ext cx="579870" cy="137464"/>
            </a:xfrm>
            <a:custGeom>
              <a:avLst/>
              <a:gdLst>
                <a:gd name="connsiteX0" fmla="*/ 579912 w 579912"/>
                <a:gd name="connsiteY0" fmla="*/ 0 h 138565"/>
                <a:gd name="connsiteX1" fmla="*/ 549272 w 579912"/>
                <a:gd name="connsiteY1" fmla="*/ 9889 h 138565"/>
                <a:gd name="connsiteX2" fmla="*/ 518086 w 579912"/>
                <a:gd name="connsiteY2" fmla="*/ 19228 h 138565"/>
                <a:gd name="connsiteX3" fmla="*/ 486900 w 579912"/>
                <a:gd name="connsiteY3" fmla="*/ 28566 h 138565"/>
                <a:gd name="connsiteX4" fmla="*/ 455712 w 579912"/>
                <a:gd name="connsiteY4" fmla="*/ 36807 h 138565"/>
                <a:gd name="connsiteX5" fmla="*/ 393341 w 579912"/>
                <a:gd name="connsiteY5" fmla="*/ 53837 h 138565"/>
                <a:gd name="connsiteX6" fmla="*/ 330967 w 579912"/>
                <a:gd name="connsiteY6" fmla="*/ 69219 h 138565"/>
                <a:gd name="connsiteX7" fmla="*/ 268046 w 579912"/>
                <a:gd name="connsiteY7" fmla="*/ 84051 h 138565"/>
                <a:gd name="connsiteX8" fmla="*/ 205674 w 579912"/>
                <a:gd name="connsiteY8" fmla="*/ 97786 h 138565"/>
                <a:gd name="connsiteX9" fmla="*/ 142206 w 579912"/>
                <a:gd name="connsiteY9" fmla="*/ 110970 h 138565"/>
                <a:gd name="connsiteX10" fmla="*/ 78739 w 579912"/>
                <a:gd name="connsiteY10" fmla="*/ 124154 h 138565"/>
                <a:gd name="connsiteX11" fmla="*/ 15818 w 579912"/>
                <a:gd name="connsiteY11" fmla="*/ 135690 h 138565"/>
                <a:gd name="connsiteX12" fmla="*/ 0 w 579912"/>
                <a:gd name="connsiteY12" fmla="*/ 138565 h 138565"/>
                <a:gd name="connsiteX13" fmla="*/ 0 w 579912"/>
                <a:gd name="connsiteY13" fmla="*/ 88107 h 138565"/>
                <a:gd name="connsiteX14" fmla="*/ 6519 w 579912"/>
                <a:gd name="connsiteY14" fmla="*/ 86798 h 138565"/>
                <a:gd name="connsiteX15" fmla="*/ 69438 w 579912"/>
                <a:gd name="connsiteY15" fmla="*/ 73614 h 138565"/>
                <a:gd name="connsiteX16" fmla="*/ 132904 w 579912"/>
                <a:gd name="connsiteY16" fmla="*/ 61527 h 138565"/>
                <a:gd name="connsiteX17" fmla="*/ 195825 w 579912"/>
                <a:gd name="connsiteY17" fmla="*/ 50542 h 138565"/>
                <a:gd name="connsiteX18" fmla="*/ 259292 w 579912"/>
                <a:gd name="connsiteY18" fmla="*/ 39554 h 138565"/>
                <a:gd name="connsiteX19" fmla="*/ 323308 w 579912"/>
                <a:gd name="connsiteY19" fmla="*/ 30214 h 138565"/>
                <a:gd name="connsiteX20" fmla="*/ 387322 w 579912"/>
                <a:gd name="connsiteY20" fmla="*/ 20326 h 138565"/>
                <a:gd name="connsiteX21" fmla="*/ 451336 w 579912"/>
                <a:gd name="connsiteY21" fmla="*/ 12636 h 138565"/>
                <a:gd name="connsiteX22" fmla="*/ 483069 w 579912"/>
                <a:gd name="connsiteY22" fmla="*/ 8790 h 138565"/>
                <a:gd name="connsiteX23" fmla="*/ 515350 w 579912"/>
                <a:gd name="connsiteY23" fmla="*/ 6043 h 138565"/>
                <a:gd name="connsiteX24" fmla="*/ 547631 w 579912"/>
                <a:gd name="connsiteY24" fmla="*/ 2747 h 138565"/>
                <a:gd name="connsiteX25" fmla="*/ 579912 w 579912"/>
                <a:gd name="connsiteY25" fmla="*/ 0 h 138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579912" h="138565">
                  <a:moveTo>
                    <a:pt x="579912" y="0"/>
                  </a:moveTo>
                  <a:lnTo>
                    <a:pt x="549272" y="9889"/>
                  </a:lnTo>
                  <a:lnTo>
                    <a:pt x="518086" y="19228"/>
                  </a:lnTo>
                  <a:lnTo>
                    <a:pt x="486900" y="28566"/>
                  </a:lnTo>
                  <a:lnTo>
                    <a:pt x="455712" y="36807"/>
                  </a:lnTo>
                  <a:lnTo>
                    <a:pt x="393341" y="53837"/>
                  </a:lnTo>
                  <a:lnTo>
                    <a:pt x="330967" y="69219"/>
                  </a:lnTo>
                  <a:lnTo>
                    <a:pt x="268046" y="84051"/>
                  </a:lnTo>
                  <a:lnTo>
                    <a:pt x="205674" y="97786"/>
                  </a:lnTo>
                  <a:lnTo>
                    <a:pt x="142206" y="110970"/>
                  </a:lnTo>
                  <a:lnTo>
                    <a:pt x="78739" y="124154"/>
                  </a:lnTo>
                  <a:lnTo>
                    <a:pt x="15818" y="135690"/>
                  </a:lnTo>
                  <a:lnTo>
                    <a:pt x="0" y="138565"/>
                  </a:lnTo>
                  <a:lnTo>
                    <a:pt x="0" y="88107"/>
                  </a:lnTo>
                  <a:lnTo>
                    <a:pt x="6519" y="86798"/>
                  </a:lnTo>
                  <a:lnTo>
                    <a:pt x="69438" y="73614"/>
                  </a:lnTo>
                  <a:lnTo>
                    <a:pt x="132904" y="61527"/>
                  </a:lnTo>
                  <a:lnTo>
                    <a:pt x="195825" y="50542"/>
                  </a:lnTo>
                  <a:lnTo>
                    <a:pt x="259292" y="39554"/>
                  </a:lnTo>
                  <a:lnTo>
                    <a:pt x="323308" y="30214"/>
                  </a:lnTo>
                  <a:lnTo>
                    <a:pt x="387322" y="20326"/>
                  </a:lnTo>
                  <a:lnTo>
                    <a:pt x="451336" y="12636"/>
                  </a:lnTo>
                  <a:lnTo>
                    <a:pt x="483069" y="8790"/>
                  </a:lnTo>
                  <a:lnTo>
                    <a:pt x="515350" y="6043"/>
                  </a:lnTo>
                  <a:lnTo>
                    <a:pt x="547631" y="2747"/>
                  </a:lnTo>
                  <a:lnTo>
                    <a:pt x="579912" y="0"/>
                  </a:lnTo>
                  <a:close/>
                </a:path>
              </a:pathLst>
            </a:custGeom>
            <a:solidFill>
              <a:srgbClr val="3A3A3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sp>
          <p:nvSpPr>
            <p:cNvPr id="21" name="任意多边形 58"/>
            <p:cNvSpPr/>
            <p:nvPr/>
          </p:nvSpPr>
          <p:spPr>
            <a:xfrm>
              <a:off x="6136354" y="2463019"/>
              <a:ext cx="579870" cy="139579"/>
            </a:xfrm>
            <a:custGeom>
              <a:avLst/>
              <a:gdLst>
                <a:gd name="connsiteX0" fmla="*/ 579912 w 579912"/>
                <a:gd name="connsiteY0" fmla="*/ 0 h 138428"/>
                <a:gd name="connsiteX1" fmla="*/ 549272 w 579912"/>
                <a:gd name="connsiteY1" fmla="*/ 9889 h 138428"/>
                <a:gd name="connsiteX2" fmla="*/ 518086 w 579912"/>
                <a:gd name="connsiteY2" fmla="*/ 19229 h 138428"/>
                <a:gd name="connsiteX3" fmla="*/ 486900 w 579912"/>
                <a:gd name="connsiteY3" fmla="*/ 28567 h 138428"/>
                <a:gd name="connsiteX4" fmla="*/ 455712 w 579912"/>
                <a:gd name="connsiteY4" fmla="*/ 36807 h 138428"/>
                <a:gd name="connsiteX5" fmla="*/ 393341 w 579912"/>
                <a:gd name="connsiteY5" fmla="*/ 53289 h 138428"/>
                <a:gd name="connsiteX6" fmla="*/ 330967 w 579912"/>
                <a:gd name="connsiteY6" fmla="*/ 68669 h 138428"/>
                <a:gd name="connsiteX7" fmla="*/ 268046 w 579912"/>
                <a:gd name="connsiteY7" fmla="*/ 83503 h 138428"/>
                <a:gd name="connsiteX8" fmla="*/ 205674 w 579912"/>
                <a:gd name="connsiteY8" fmla="*/ 97236 h 138428"/>
                <a:gd name="connsiteX9" fmla="*/ 142206 w 579912"/>
                <a:gd name="connsiteY9" fmla="*/ 110970 h 138428"/>
                <a:gd name="connsiteX10" fmla="*/ 78739 w 579912"/>
                <a:gd name="connsiteY10" fmla="*/ 123605 h 138428"/>
                <a:gd name="connsiteX11" fmla="*/ 15818 w 579912"/>
                <a:gd name="connsiteY11" fmla="*/ 135690 h 138428"/>
                <a:gd name="connsiteX12" fmla="*/ 0 w 579912"/>
                <a:gd name="connsiteY12" fmla="*/ 138428 h 138428"/>
                <a:gd name="connsiteX13" fmla="*/ 0 w 579912"/>
                <a:gd name="connsiteY13" fmla="*/ 87122 h 138428"/>
                <a:gd name="connsiteX14" fmla="*/ 6519 w 579912"/>
                <a:gd name="connsiteY14" fmla="*/ 85699 h 138428"/>
                <a:gd name="connsiteX15" fmla="*/ 69438 w 579912"/>
                <a:gd name="connsiteY15" fmla="*/ 73614 h 138428"/>
                <a:gd name="connsiteX16" fmla="*/ 132904 w 579912"/>
                <a:gd name="connsiteY16" fmla="*/ 61528 h 138428"/>
                <a:gd name="connsiteX17" fmla="*/ 195825 w 579912"/>
                <a:gd name="connsiteY17" fmla="*/ 50542 h 138428"/>
                <a:gd name="connsiteX18" fmla="*/ 259292 w 579912"/>
                <a:gd name="connsiteY18" fmla="*/ 39554 h 138428"/>
                <a:gd name="connsiteX19" fmla="*/ 323308 w 579912"/>
                <a:gd name="connsiteY19" fmla="*/ 29666 h 138428"/>
                <a:gd name="connsiteX20" fmla="*/ 387322 w 579912"/>
                <a:gd name="connsiteY20" fmla="*/ 20326 h 138428"/>
                <a:gd name="connsiteX21" fmla="*/ 451336 w 579912"/>
                <a:gd name="connsiteY21" fmla="*/ 12087 h 138428"/>
                <a:gd name="connsiteX22" fmla="*/ 483069 w 579912"/>
                <a:gd name="connsiteY22" fmla="*/ 8790 h 138428"/>
                <a:gd name="connsiteX23" fmla="*/ 515350 w 579912"/>
                <a:gd name="connsiteY23" fmla="*/ 4946 h 138428"/>
                <a:gd name="connsiteX24" fmla="*/ 547631 w 579912"/>
                <a:gd name="connsiteY24" fmla="*/ 2199 h 138428"/>
                <a:gd name="connsiteX25" fmla="*/ 579912 w 579912"/>
                <a:gd name="connsiteY25" fmla="*/ 0 h 138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579912" h="138428">
                  <a:moveTo>
                    <a:pt x="579912" y="0"/>
                  </a:moveTo>
                  <a:lnTo>
                    <a:pt x="549272" y="9889"/>
                  </a:lnTo>
                  <a:lnTo>
                    <a:pt x="518086" y="19229"/>
                  </a:lnTo>
                  <a:lnTo>
                    <a:pt x="486900" y="28567"/>
                  </a:lnTo>
                  <a:lnTo>
                    <a:pt x="455712" y="36807"/>
                  </a:lnTo>
                  <a:lnTo>
                    <a:pt x="393341" y="53289"/>
                  </a:lnTo>
                  <a:lnTo>
                    <a:pt x="330967" y="68669"/>
                  </a:lnTo>
                  <a:lnTo>
                    <a:pt x="268046" y="83503"/>
                  </a:lnTo>
                  <a:lnTo>
                    <a:pt x="205674" y="97236"/>
                  </a:lnTo>
                  <a:lnTo>
                    <a:pt x="142206" y="110970"/>
                  </a:lnTo>
                  <a:lnTo>
                    <a:pt x="78739" y="123605"/>
                  </a:lnTo>
                  <a:lnTo>
                    <a:pt x="15818" y="135690"/>
                  </a:lnTo>
                  <a:lnTo>
                    <a:pt x="0" y="138428"/>
                  </a:lnTo>
                  <a:lnTo>
                    <a:pt x="0" y="87122"/>
                  </a:lnTo>
                  <a:lnTo>
                    <a:pt x="6519" y="85699"/>
                  </a:lnTo>
                  <a:lnTo>
                    <a:pt x="69438" y="73614"/>
                  </a:lnTo>
                  <a:lnTo>
                    <a:pt x="132904" y="61528"/>
                  </a:lnTo>
                  <a:lnTo>
                    <a:pt x="195825" y="50542"/>
                  </a:lnTo>
                  <a:lnTo>
                    <a:pt x="259292" y="39554"/>
                  </a:lnTo>
                  <a:lnTo>
                    <a:pt x="323308" y="29666"/>
                  </a:lnTo>
                  <a:lnTo>
                    <a:pt x="387322" y="20326"/>
                  </a:lnTo>
                  <a:lnTo>
                    <a:pt x="451336" y="12087"/>
                  </a:lnTo>
                  <a:lnTo>
                    <a:pt x="483069" y="8790"/>
                  </a:lnTo>
                  <a:lnTo>
                    <a:pt x="515350" y="4946"/>
                  </a:lnTo>
                  <a:lnTo>
                    <a:pt x="547631" y="2199"/>
                  </a:lnTo>
                  <a:lnTo>
                    <a:pt x="579912" y="0"/>
                  </a:lnTo>
                  <a:close/>
                </a:path>
              </a:pathLst>
            </a:custGeom>
            <a:solidFill>
              <a:srgbClr val="3A3A3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sp>
          <p:nvSpPr>
            <p:cNvPr id="22" name="任意多边形 54"/>
            <p:cNvSpPr/>
            <p:nvPr/>
          </p:nvSpPr>
          <p:spPr>
            <a:xfrm>
              <a:off x="6136354" y="2987496"/>
              <a:ext cx="579870" cy="135349"/>
            </a:xfrm>
            <a:custGeom>
              <a:avLst/>
              <a:gdLst>
                <a:gd name="connsiteX0" fmla="*/ 579912 w 579912"/>
                <a:gd name="connsiteY0" fmla="*/ 0 h 136506"/>
                <a:gd name="connsiteX1" fmla="*/ 549272 w 579912"/>
                <a:gd name="connsiteY1" fmla="*/ 10294 h 136506"/>
                <a:gd name="connsiteX2" fmla="*/ 518086 w 579912"/>
                <a:gd name="connsiteY2" fmla="*/ 18961 h 136506"/>
                <a:gd name="connsiteX3" fmla="*/ 486900 w 579912"/>
                <a:gd name="connsiteY3" fmla="*/ 27628 h 136506"/>
                <a:gd name="connsiteX4" fmla="*/ 455712 w 579912"/>
                <a:gd name="connsiteY4" fmla="*/ 36838 h 136506"/>
                <a:gd name="connsiteX5" fmla="*/ 393341 w 579912"/>
                <a:gd name="connsiteY5" fmla="*/ 53090 h 136506"/>
                <a:gd name="connsiteX6" fmla="*/ 330967 w 579912"/>
                <a:gd name="connsiteY6" fmla="*/ 67716 h 136506"/>
                <a:gd name="connsiteX7" fmla="*/ 268046 w 579912"/>
                <a:gd name="connsiteY7" fmla="*/ 82343 h 136506"/>
                <a:gd name="connsiteX8" fmla="*/ 205674 w 579912"/>
                <a:gd name="connsiteY8" fmla="*/ 96427 h 136506"/>
                <a:gd name="connsiteX9" fmla="*/ 142206 w 579912"/>
                <a:gd name="connsiteY9" fmla="*/ 108887 h 136506"/>
                <a:gd name="connsiteX10" fmla="*/ 78739 w 579912"/>
                <a:gd name="connsiteY10" fmla="*/ 121888 h 136506"/>
                <a:gd name="connsiteX11" fmla="*/ 15818 w 579912"/>
                <a:gd name="connsiteY11" fmla="*/ 133806 h 136506"/>
                <a:gd name="connsiteX12" fmla="*/ 0 w 579912"/>
                <a:gd name="connsiteY12" fmla="*/ 136506 h 136506"/>
                <a:gd name="connsiteX13" fmla="*/ 0 w 579912"/>
                <a:gd name="connsiteY13" fmla="*/ 86399 h 136506"/>
                <a:gd name="connsiteX14" fmla="*/ 6519 w 579912"/>
                <a:gd name="connsiteY14" fmla="*/ 85052 h 136506"/>
                <a:gd name="connsiteX15" fmla="*/ 69438 w 579912"/>
                <a:gd name="connsiteY15" fmla="*/ 72591 h 136506"/>
                <a:gd name="connsiteX16" fmla="*/ 132904 w 579912"/>
                <a:gd name="connsiteY16" fmla="*/ 60673 h 136506"/>
                <a:gd name="connsiteX17" fmla="*/ 195825 w 579912"/>
                <a:gd name="connsiteY17" fmla="*/ 49297 h 136506"/>
                <a:gd name="connsiteX18" fmla="*/ 259292 w 579912"/>
                <a:gd name="connsiteY18" fmla="*/ 39005 h 136506"/>
                <a:gd name="connsiteX19" fmla="*/ 323308 w 579912"/>
                <a:gd name="connsiteY19" fmla="*/ 29253 h 136506"/>
                <a:gd name="connsiteX20" fmla="*/ 387322 w 579912"/>
                <a:gd name="connsiteY20" fmla="*/ 20044 h 136506"/>
                <a:gd name="connsiteX21" fmla="*/ 451336 w 579912"/>
                <a:gd name="connsiteY21" fmla="*/ 12459 h 136506"/>
                <a:gd name="connsiteX22" fmla="*/ 483069 w 579912"/>
                <a:gd name="connsiteY22" fmla="*/ 8668 h 136506"/>
                <a:gd name="connsiteX23" fmla="*/ 515350 w 579912"/>
                <a:gd name="connsiteY23" fmla="*/ 5418 h 136506"/>
                <a:gd name="connsiteX24" fmla="*/ 547631 w 579912"/>
                <a:gd name="connsiteY24" fmla="*/ 2709 h 136506"/>
                <a:gd name="connsiteX25" fmla="*/ 579912 w 579912"/>
                <a:gd name="connsiteY25" fmla="*/ 0 h 136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579912" h="136506">
                  <a:moveTo>
                    <a:pt x="579912" y="0"/>
                  </a:moveTo>
                  <a:lnTo>
                    <a:pt x="549272" y="10294"/>
                  </a:lnTo>
                  <a:lnTo>
                    <a:pt x="518086" y="18961"/>
                  </a:lnTo>
                  <a:lnTo>
                    <a:pt x="486900" y="27628"/>
                  </a:lnTo>
                  <a:lnTo>
                    <a:pt x="455712" y="36838"/>
                  </a:lnTo>
                  <a:lnTo>
                    <a:pt x="393341" y="53090"/>
                  </a:lnTo>
                  <a:lnTo>
                    <a:pt x="330967" y="67716"/>
                  </a:lnTo>
                  <a:lnTo>
                    <a:pt x="268046" y="82343"/>
                  </a:lnTo>
                  <a:lnTo>
                    <a:pt x="205674" y="96427"/>
                  </a:lnTo>
                  <a:lnTo>
                    <a:pt x="142206" y="108887"/>
                  </a:lnTo>
                  <a:lnTo>
                    <a:pt x="78739" y="121888"/>
                  </a:lnTo>
                  <a:lnTo>
                    <a:pt x="15818" y="133806"/>
                  </a:lnTo>
                  <a:lnTo>
                    <a:pt x="0" y="136506"/>
                  </a:lnTo>
                  <a:lnTo>
                    <a:pt x="0" y="86399"/>
                  </a:lnTo>
                  <a:lnTo>
                    <a:pt x="6519" y="85052"/>
                  </a:lnTo>
                  <a:lnTo>
                    <a:pt x="69438" y="72591"/>
                  </a:lnTo>
                  <a:lnTo>
                    <a:pt x="132904" y="60673"/>
                  </a:lnTo>
                  <a:lnTo>
                    <a:pt x="195825" y="49297"/>
                  </a:lnTo>
                  <a:lnTo>
                    <a:pt x="259292" y="39005"/>
                  </a:lnTo>
                  <a:lnTo>
                    <a:pt x="323308" y="29253"/>
                  </a:lnTo>
                  <a:lnTo>
                    <a:pt x="387322" y="20044"/>
                  </a:lnTo>
                  <a:lnTo>
                    <a:pt x="451336" y="12459"/>
                  </a:lnTo>
                  <a:lnTo>
                    <a:pt x="483069" y="8668"/>
                  </a:lnTo>
                  <a:lnTo>
                    <a:pt x="515350" y="5418"/>
                  </a:lnTo>
                  <a:lnTo>
                    <a:pt x="547631" y="2709"/>
                  </a:lnTo>
                  <a:lnTo>
                    <a:pt x="579912" y="0"/>
                  </a:lnTo>
                  <a:close/>
                </a:path>
              </a:pathLst>
            </a:custGeom>
            <a:solidFill>
              <a:srgbClr val="3A3A3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sp>
          <p:nvSpPr>
            <p:cNvPr id="23" name="任意多边形 41"/>
            <p:cNvSpPr/>
            <p:nvPr/>
          </p:nvSpPr>
          <p:spPr>
            <a:xfrm>
              <a:off x="6136354" y="1515577"/>
              <a:ext cx="86769" cy="308765"/>
            </a:xfrm>
            <a:custGeom>
              <a:avLst/>
              <a:gdLst>
                <a:gd name="connsiteX0" fmla="*/ 0 w 86426"/>
                <a:gd name="connsiteY0" fmla="*/ 0 h 308612"/>
                <a:gd name="connsiteX1" fmla="*/ 3676 w 86426"/>
                <a:gd name="connsiteY1" fmla="*/ 2365 h 308612"/>
                <a:gd name="connsiteX2" fmla="*/ 10800 w 86426"/>
                <a:gd name="connsiteY2" fmla="*/ 7302 h 308612"/>
                <a:gd name="connsiteX3" fmla="*/ 17376 w 86426"/>
                <a:gd name="connsiteY3" fmla="*/ 12237 h 308612"/>
                <a:gd name="connsiteX4" fmla="*/ 24500 w 86426"/>
                <a:gd name="connsiteY4" fmla="*/ 17722 h 308612"/>
                <a:gd name="connsiteX5" fmla="*/ 31076 w 86426"/>
                <a:gd name="connsiteY5" fmla="*/ 24303 h 308612"/>
                <a:gd name="connsiteX6" fmla="*/ 37105 w 86426"/>
                <a:gd name="connsiteY6" fmla="*/ 30335 h 308612"/>
                <a:gd name="connsiteX7" fmla="*/ 43132 w 86426"/>
                <a:gd name="connsiteY7" fmla="*/ 36369 h 308612"/>
                <a:gd name="connsiteX8" fmla="*/ 48614 w 86426"/>
                <a:gd name="connsiteY8" fmla="*/ 43498 h 308612"/>
                <a:gd name="connsiteX9" fmla="*/ 53546 w 86426"/>
                <a:gd name="connsiteY9" fmla="*/ 50628 h 308612"/>
                <a:gd name="connsiteX10" fmla="*/ 58477 w 86426"/>
                <a:gd name="connsiteY10" fmla="*/ 57757 h 308612"/>
                <a:gd name="connsiteX11" fmla="*/ 63409 w 86426"/>
                <a:gd name="connsiteY11" fmla="*/ 65984 h 308612"/>
                <a:gd name="connsiteX12" fmla="*/ 67246 w 86426"/>
                <a:gd name="connsiteY12" fmla="*/ 73660 h 308612"/>
                <a:gd name="connsiteX13" fmla="*/ 71082 w 86426"/>
                <a:gd name="connsiteY13" fmla="*/ 81887 h 308612"/>
                <a:gd name="connsiteX14" fmla="*/ 74370 w 86426"/>
                <a:gd name="connsiteY14" fmla="*/ 90114 h 308612"/>
                <a:gd name="connsiteX15" fmla="*/ 77109 w 86426"/>
                <a:gd name="connsiteY15" fmla="*/ 98890 h 308612"/>
                <a:gd name="connsiteX16" fmla="*/ 79850 w 86426"/>
                <a:gd name="connsiteY16" fmla="*/ 107664 h 308612"/>
                <a:gd name="connsiteX17" fmla="*/ 82041 w 86426"/>
                <a:gd name="connsiteY17" fmla="*/ 116988 h 308612"/>
                <a:gd name="connsiteX18" fmla="*/ 84235 w 86426"/>
                <a:gd name="connsiteY18" fmla="*/ 126310 h 308612"/>
                <a:gd name="connsiteX19" fmla="*/ 85329 w 86426"/>
                <a:gd name="connsiteY19" fmla="*/ 135086 h 308612"/>
                <a:gd name="connsiteX20" fmla="*/ 85879 w 86426"/>
                <a:gd name="connsiteY20" fmla="*/ 144408 h 308612"/>
                <a:gd name="connsiteX21" fmla="*/ 86426 w 86426"/>
                <a:gd name="connsiteY21" fmla="*/ 153184 h 308612"/>
                <a:gd name="connsiteX22" fmla="*/ 85879 w 86426"/>
                <a:gd name="connsiteY22" fmla="*/ 162506 h 308612"/>
                <a:gd name="connsiteX23" fmla="*/ 85329 w 86426"/>
                <a:gd name="connsiteY23" fmla="*/ 171282 h 308612"/>
                <a:gd name="connsiteX24" fmla="*/ 84235 w 86426"/>
                <a:gd name="connsiteY24" fmla="*/ 180058 h 308612"/>
                <a:gd name="connsiteX25" fmla="*/ 82590 w 86426"/>
                <a:gd name="connsiteY25" fmla="*/ 189380 h 308612"/>
                <a:gd name="connsiteX26" fmla="*/ 80397 w 86426"/>
                <a:gd name="connsiteY26" fmla="*/ 197607 h 308612"/>
                <a:gd name="connsiteX27" fmla="*/ 78206 w 86426"/>
                <a:gd name="connsiteY27" fmla="*/ 206383 h 308612"/>
                <a:gd name="connsiteX28" fmla="*/ 75465 w 86426"/>
                <a:gd name="connsiteY28" fmla="*/ 214608 h 308612"/>
                <a:gd name="connsiteX29" fmla="*/ 72726 w 86426"/>
                <a:gd name="connsiteY29" fmla="*/ 222286 h 308612"/>
                <a:gd name="connsiteX30" fmla="*/ 69438 w 86426"/>
                <a:gd name="connsiteY30" fmla="*/ 230513 h 308612"/>
                <a:gd name="connsiteX31" fmla="*/ 65602 w 86426"/>
                <a:gd name="connsiteY31" fmla="*/ 238191 h 308612"/>
                <a:gd name="connsiteX32" fmla="*/ 60670 w 86426"/>
                <a:gd name="connsiteY32" fmla="*/ 246418 h 308612"/>
                <a:gd name="connsiteX33" fmla="*/ 56285 w 86426"/>
                <a:gd name="connsiteY33" fmla="*/ 253547 h 308612"/>
                <a:gd name="connsiteX34" fmla="*/ 51353 w 86426"/>
                <a:gd name="connsiteY34" fmla="*/ 260677 h 308612"/>
                <a:gd name="connsiteX35" fmla="*/ 46421 w 86426"/>
                <a:gd name="connsiteY35" fmla="*/ 267806 h 308612"/>
                <a:gd name="connsiteX36" fmla="*/ 40393 w 86426"/>
                <a:gd name="connsiteY36" fmla="*/ 274387 h 308612"/>
                <a:gd name="connsiteX37" fmla="*/ 34912 w 86426"/>
                <a:gd name="connsiteY37" fmla="*/ 280421 h 308612"/>
                <a:gd name="connsiteX38" fmla="*/ 28885 w 86426"/>
                <a:gd name="connsiteY38" fmla="*/ 287002 h 308612"/>
                <a:gd name="connsiteX39" fmla="*/ 21761 w 86426"/>
                <a:gd name="connsiteY39" fmla="*/ 293034 h 308612"/>
                <a:gd name="connsiteX40" fmla="*/ 15185 w 86426"/>
                <a:gd name="connsiteY40" fmla="*/ 297970 h 308612"/>
                <a:gd name="connsiteX41" fmla="*/ 8061 w 86426"/>
                <a:gd name="connsiteY41" fmla="*/ 303454 h 308612"/>
                <a:gd name="connsiteX42" fmla="*/ 388 w 86426"/>
                <a:gd name="connsiteY42" fmla="*/ 308390 h 308612"/>
                <a:gd name="connsiteX43" fmla="*/ 0 w 86426"/>
                <a:gd name="connsiteY43" fmla="*/ 308612 h 308612"/>
                <a:gd name="connsiteX44" fmla="*/ 0 w 86426"/>
                <a:gd name="connsiteY44" fmla="*/ 0 h 308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86426" h="308612">
                  <a:moveTo>
                    <a:pt x="0" y="0"/>
                  </a:moveTo>
                  <a:lnTo>
                    <a:pt x="3676" y="2365"/>
                  </a:lnTo>
                  <a:lnTo>
                    <a:pt x="10800" y="7302"/>
                  </a:lnTo>
                  <a:lnTo>
                    <a:pt x="17376" y="12237"/>
                  </a:lnTo>
                  <a:lnTo>
                    <a:pt x="24500" y="17722"/>
                  </a:lnTo>
                  <a:lnTo>
                    <a:pt x="31076" y="24303"/>
                  </a:lnTo>
                  <a:lnTo>
                    <a:pt x="37105" y="30335"/>
                  </a:lnTo>
                  <a:lnTo>
                    <a:pt x="43132" y="36369"/>
                  </a:lnTo>
                  <a:lnTo>
                    <a:pt x="48614" y="43498"/>
                  </a:lnTo>
                  <a:lnTo>
                    <a:pt x="53546" y="50628"/>
                  </a:lnTo>
                  <a:lnTo>
                    <a:pt x="58477" y="57757"/>
                  </a:lnTo>
                  <a:lnTo>
                    <a:pt x="63409" y="65984"/>
                  </a:lnTo>
                  <a:lnTo>
                    <a:pt x="67246" y="73660"/>
                  </a:lnTo>
                  <a:lnTo>
                    <a:pt x="71082" y="81887"/>
                  </a:lnTo>
                  <a:lnTo>
                    <a:pt x="74370" y="90114"/>
                  </a:lnTo>
                  <a:lnTo>
                    <a:pt x="77109" y="98890"/>
                  </a:lnTo>
                  <a:lnTo>
                    <a:pt x="79850" y="107664"/>
                  </a:lnTo>
                  <a:lnTo>
                    <a:pt x="82041" y="116988"/>
                  </a:lnTo>
                  <a:lnTo>
                    <a:pt x="84235" y="126310"/>
                  </a:lnTo>
                  <a:lnTo>
                    <a:pt x="85329" y="135086"/>
                  </a:lnTo>
                  <a:lnTo>
                    <a:pt x="85879" y="144408"/>
                  </a:lnTo>
                  <a:lnTo>
                    <a:pt x="86426" y="153184"/>
                  </a:lnTo>
                  <a:lnTo>
                    <a:pt x="85879" y="162506"/>
                  </a:lnTo>
                  <a:lnTo>
                    <a:pt x="85329" y="171282"/>
                  </a:lnTo>
                  <a:lnTo>
                    <a:pt x="84235" y="180058"/>
                  </a:lnTo>
                  <a:lnTo>
                    <a:pt x="82590" y="189380"/>
                  </a:lnTo>
                  <a:lnTo>
                    <a:pt x="80397" y="197607"/>
                  </a:lnTo>
                  <a:lnTo>
                    <a:pt x="78206" y="206383"/>
                  </a:lnTo>
                  <a:lnTo>
                    <a:pt x="75465" y="214608"/>
                  </a:lnTo>
                  <a:lnTo>
                    <a:pt x="72726" y="222286"/>
                  </a:lnTo>
                  <a:lnTo>
                    <a:pt x="69438" y="230513"/>
                  </a:lnTo>
                  <a:lnTo>
                    <a:pt x="65602" y="238191"/>
                  </a:lnTo>
                  <a:lnTo>
                    <a:pt x="60670" y="246418"/>
                  </a:lnTo>
                  <a:lnTo>
                    <a:pt x="56285" y="253547"/>
                  </a:lnTo>
                  <a:lnTo>
                    <a:pt x="51353" y="260677"/>
                  </a:lnTo>
                  <a:lnTo>
                    <a:pt x="46421" y="267806"/>
                  </a:lnTo>
                  <a:lnTo>
                    <a:pt x="40393" y="274387"/>
                  </a:lnTo>
                  <a:lnTo>
                    <a:pt x="34912" y="280421"/>
                  </a:lnTo>
                  <a:lnTo>
                    <a:pt x="28885" y="287002"/>
                  </a:lnTo>
                  <a:lnTo>
                    <a:pt x="21761" y="293034"/>
                  </a:lnTo>
                  <a:lnTo>
                    <a:pt x="15185" y="297970"/>
                  </a:lnTo>
                  <a:lnTo>
                    <a:pt x="8061" y="303454"/>
                  </a:lnTo>
                  <a:lnTo>
                    <a:pt x="388" y="308390"/>
                  </a:lnTo>
                  <a:lnTo>
                    <a:pt x="0" y="308612"/>
                  </a:lnTo>
                  <a:lnTo>
                    <a:pt x="0" y="0"/>
                  </a:lnTo>
                  <a:close/>
                </a:path>
              </a:pathLst>
            </a:custGeom>
            <a:solidFill>
              <a:srgbClr val="3A3A3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sp>
          <p:nvSpPr>
            <p:cNvPr id="24" name="任意多边形 39"/>
            <p:cNvSpPr/>
            <p:nvPr/>
          </p:nvSpPr>
          <p:spPr>
            <a:xfrm>
              <a:off x="6136354" y="1837031"/>
              <a:ext cx="823246" cy="503329"/>
            </a:xfrm>
            <a:custGeom>
              <a:avLst/>
              <a:gdLst>
                <a:gd name="connsiteX0" fmla="*/ 641380 w 823912"/>
                <a:gd name="connsiteY0" fmla="*/ 0 h 503724"/>
                <a:gd name="connsiteX1" fmla="*/ 650150 w 823912"/>
                <a:gd name="connsiteY1" fmla="*/ 0 h 503724"/>
                <a:gd name="connsiteX2" fmla="*/ 659469 w 823912"/>
                <a:gd name="connsiteY2" fmla="*/ 1099 h 503724"/>
                <a:gd name="connsiteX3" fmla="*/ 667691 w 823912"/>
                <a:gd name="connsiteY3" fmla="*/ 1648 h 503724"/>
                <a:gd name="connsiteX4" fmla="*/ 677010 w 823912"/>
                <a:gd name="connsiteY4" fmla="*/ 3296 h 503724"/>
                <a:gd name="connsiteX5" fmla="*/ 685232 w 823912"/>
                <a:gd name="connsiteY5" fmla="*/ 5492 h 503724"/>
                <a:gd name="connsiteX6" fmla="*/ 694002 w 823912"/>
                <a:gd name="connsiteY6" fmla="*/ 7689 h 503724"/>
                <a:gd name="connsiteX7" fmla="*/ 702224 w 823912"/>
                <a:gd name="connsiteY7" fmla="*/ 10436 h 503724"/>
                <a:gd name="connsiteX8" fmla="*/ 710446 w 823912"/>
                <a:gd name="connsiteY8" fmla="*/ 13731 h 503724"/>
                <a:gd name="connsiteX9" fmla="*/ 718668 w 823912"/>
                <a:gd name="connsiteY9" fmla="*/ 17027 h 503724"/>
                <a:gd name="connsiteX10" fmla="*/ 726343 w 823912"/>
                <a:gd name="connsiteY10" fmla="*/ 20871 h 503724"/>
                <a:gd name="connsiteX11" fmla="*/ 734016 w 823912"/>
                <a:gd name="connsiteY11" fmla="*/ 25264 h 503724"/>
                <a:gd name="connsiteX12" fmla="*/ 741143 w 823912"/>
                <a:gd name="connsiteY12" fmla="*/ 29659 h 503724"/>
                <a:gd name="connsiteX13" fmla="*/ 748269 w 823912"/>
                <a:gd name="connsiteY13" fmla="*/ 34600 h 503724"/>
                <a:gd name="connsiteX14" fmla="*/ 755394 w 823912"/>
                <a:gd name="connsiteY14" fmla="*/ 40093 h 503724"/>
                <a:gd name="connsiteX15" fmla="*/ 761972 w 823912"/>
                <a:gd name="connsiteY15" fmla="*/ 45585 h 503724"/>
                <a:gd name="connsiteX16" fmla="*/ 768550 w 823912"/>
                <a:gd name="connsiteY16" fmla="*/ 51627 h 503724"/>
                <a:gd name="connsiteX17" fmla="*/ 775127 w 823912"/>
                <a:gd name="connsiteY17" fmla="*/ 57668 h 503724"/>
                <a:gd name="connsiteX18" fmla="*/ 780608 w 823912"/>
                <a:gd name="connsiteY18" fmla="*/ 64259 h 503724"/>
                <a:gd name="connsiteX19" fmla="*/ 786090 w 823912"/>
                <a:gd name="connsiteY19" fmla="*/ 71399 h 503724"/>
                <a:gd name="connsiteX20" fmla="*/ 791024 w 823912"/>
                <a:gd name="connsiteY20" fmla="*/ 77988 h 503724"/>
                <a:gd name="connsiteX21" fmla="*/ 796505 w 823912"/>
                <a:gd name="connsiteY21" fmla="*/ 86227 h 503724"/>
                <a:gd name="connsiteX22" fmla="*/ 800890 w 823912"/>
                <a:gd name="connsiteY22" fmla="*/ 93367 h 503724"/>
                <a:gd name="connsiteX23" fmla="*/ 804727 w 823912"/>
                <a:gd name="connsiteY23" fmla="*/ 101056 h 503724"/>
                <a:gd name="connsiteX24" fmla="*/ 808564 w 823912"/>
                <a:gd name="connsiteY24" fmla="*/ 109843 h 503724"/>
                <a:gd name="connsiteX25" fmla="*/ 811853 w 823912"/>
                <a:gd name="connsiteY25" fmla="*/ 118080 h 503724"/>
                <a:gd name="connsiteX26" fmla="*/ 815143 w 823912"/>
                <a:gd name="connsiteY26" fmla="*/ 126868 h 503724"/>
                <a:gd name="connsiteX27" fmla="*/ 817883 w 823912"/>
                <a:gd name="connsiteY27" fmla="*/ 135656 h 503724"/>
                <a:gd name="connsiteX28" fmla="*/ 820075 w 823912"/>
                <a:gd name="connsiteY28" fmla="*/ 144443 h 503724"/>
                <a:gd name="connsiteX29" fmla="*/ 821719 w 823912"/>
                <a:gd name="connsiteY29" fmla="*/ 153780 h 503724"/>
                <a:gd name="connsiteX30" fmla="*/ 822816 w 823912"/>
                <a:gd name="connsiteY30" fmla="*/ 163116 h 503724"/>
                <a:gd name="connsiteX31" fmla="*/ 823365 w 823912"/>
                <a:gd name="connsiteY31" fmla="*/ 172452 h 503724"/>
                <a:gd name="connsiteX32" fmla="*/ 823912 w 823912"/>
                <a:gd name="connsiteY32" fmla="*/ 181240 h 503724"/>
                <a:gd name="connsiteX33" fmla="*/ 823365 w 823912"/>
                <a:gd name="connsiteY33" fmla="*/ 190576 h 503724"/>
                <a:gd name="connsiteX34" fmla="*/ 822816 w 823912"/>
                <a:gd name="connsiteY34" fmla="*/ 199364 h 503724"/>
                <a:gd name="connsiteX35" fmla="*/ 821719 w 823912"/>
                <a:gd name="connsiteY35" fmla="*/ 208152 h 503724"/>
                <a:gd name="connsiteX36" fmla="*/ 820624 w 823912"/>
                <a:gd name="connsiteY36" fmla="*/ 216939 h 503724"/>
                <a:gd name="connsiteX37" fmla="*/ 818431 w 823912"/>
                <a:gd name="connsiteY37" fmla="*/ 225176 h 503724"/>
                <a:gd name="connsiteX38" fmla="*/ 816237 w 823912"/>
                <a:gd name="connsiteY38" fmla="*/ 233964 h 503724"/>
                <a:gd name="connsiteX39" fmla="*/ 812949 w 823912"/>
                <a:gd name="connsiteY39" fmla="*/ 242203 h 503724"/>
                <a:gd name="connsiteX40" fmla="*/ 810209 w 823912"/>
                <a:gd name="connsiteY40" fmla="*/ 250989 h 503724"/>
                <a:gd name="connsiteX41" fmla="*/ 806920 w 823912"/>
                <a:gd name="connsiteY41" fmla="*/ 258679 h 503724"/>
                <a:gd name="connsiteX42" fmla="*/ 803083 w 823912"/>
                <a:gd name="connsiteY42" fmla="*/ 266368 h 503724"/>
                <a:gd name="connsiteX43" fmla="*/ 798698 w 823912"/>
                <a:gd name="connsiteY43" fmla="*/ 274056 h 503724"/>
                <a:gd name="connsiteX44" fmla="*/ 794312 w 823912"/>
                <a:gd name="connsiteY44" fmla="*/ 281196 h 503724"/>
                <a:gd name="connsiteX45" fmla="*/ 788830 w 823912"/>
                <a:gd name="connsiteY45" fmla="*/ 288885 h 503724"/>
                <a:gd name="connsiteX46" fmla="*/ 783898 w 823912"/>
                <a:gd name="connsiteY46" fmla="*/ 295476 h 503724"/>
                <a:gd name="connsiteX47" fmla="*/ 778417 w 823912"/>
                <a:gd name="connsiteY47" fmla="*/ 302067 h 503724"/>
                <a:gd name="connsiteX48" fmla="*/ 772386 w 823912"/>
                <a:gd name="connsiteY48" fmla="*/ 309207 h 503724"/>
                <a:gd name="connsiteX49" fmla="*/ 766357 w 823912"/>
                <a:gd name="connsiteY49" fmla="*/ 315248 h 503724"/>
                <a:gd name="connsiteX50" fmla="*/ 759779 w 823912"/>
                <a:gd name="connsiteY50" fmla="*/ 320740 h 503724"/>
                <a:gd name="connsiteX51" fmla="*/ 753203 w 823912"/>
                <a:gd name="connsiteY51" fmla="*/ 326232 h 503724"/>
                <a:gd name="connsiteX52" fmla="*/ 745528 w 823912"/>
                <a:gd name="connsiteY52" fmla="*/ 331724 h 503724"/>
                <a:gd name="connsiteX53" fmla="*/ 738402 w 823912"/>
                <a:gd name="connsiteY53" fmla="*/ 336667 h 503724"/>
                <a:gd name="connsiteX54" fmla="*/ 730180 w 823912"/>
                <a:gd name="connsiteY54" fmla="*/ 341060 h 503724"/>
                <a:gd name="connsiteX55" fmla="*/ 722505 w 823912"/>
                <a:gd name="connsiteY55" fmla="*/ 344904 h 503724"/>
                <a:gd name="connsiteX56" fmla="*/ 714832 w 823912"/>
                <a:gd name="connsiteY56" fmla="*/ 348749 h 503724"/>
                <a:gd name="connsiteX57" fmla="*/ 706061 w 823912"/>
                <a:gd name="connsiteY57" fmla="*/ 352593 h 503724"/>
                <a:gd name="connsiteX58" fmla="*/ 697839 w 823912"/>
                <a:gd name="connsiteY58" fmla="*/ 355340 h 503724"/>
                <a:gd name="connsiteX59" fmla="*/ 688520 w 823912"/>
                <a:gd name="connsiteY59" fmla="*/ 358085 h 503724"/>
                <a:gd name="connsiteX60" fmla="*/ 679750 w 823912"/>
                <a:gd name="connsiteY60" fmla="*/ 360283 h 503724"/>
                <a:gd name="connsiteX61" fmla="*/ 0 w 823912"/>
                <a:gd name="connsiteY61" fmla="*/ 503724 h 503724"/>
                <a:gd name="connsiteX62" fmla="*/ 0 w 823912"/>
                <a:gd name="connsiteY62" fmla="*/ 242652 h 503724"/>
                <a:gd name="connsiteX63" fmla="*/ 15818 w 823912"/>
                <a:gd name="connsiteY63" fmla="*/ 239777 h 503724"/>
                <a:gd name="connsiteX64" fmla="*/ 78739 w 823912"/>
                <a:gd name="connsiteY64" fmla="*/ 228241 h 503724"/>
                <a:gd name="connsiteX65" fmla="*/ 142206 w 823912"/>
                <a:gd name="connsiteY65" fmla="*/ 215057 h 503724"/>
                <a:gd name="connsiteX66" fmla="*/ 205674 w 823912"/>
                <a:gd name="connsiteY66" fmla="*/ 201873 h 503724"/>
                <a:gd name="connsiteX67" fmla="*/ 268046 w 823912"/>
                <a:gd name="connsiteY67" fmla="*/ 188138 h 503724"/>
                <a:gd name="connsiteX68" fmla="*/ 330967 w 823912"/>
                <a:gd name="connsiteY68" fmla="*/ 173306 h 503724"/>
                <a:gd name="connsiteX69" fmla="*/ 393341 w 823912"/>
                <a:gd name="connsiteY69" fmla="*/ 157924 h 503724"/>
                <a:gd name="connsiteX70" fmla="*/ 455712 w 823912"/>
                <a:gd name="connsiteY70" fmla="*/ 140894 h 503724"/>
                <a:gd name="connsiteX71" fmla="*/ 486900 w 823912"/>
                <a:gd name="connsiteY71" fmla="*/ 132653 h 503724"/>
                <a:gd name="connsiteX72" fmla="*/ 518086 w 823912"/>
                <a:gd name="connsiteY72" fmla="*/ 123315 h 503724"/>
                <a:gd name="connsiteX73" fmla="*/ 549272 w 823912"/>
                <a:gd name="connsiteY73" fmla="*/ 113976 h 503724"/>
                <a:gd name="connsiteX74" fmla="*/ 579912 w 823912"/>
                <a:gd name="connsiteY74" fmla="*/ 104087 h 503724"/>
                <a:gd name="connsiteX75" fmla="*/ 547631 w 823912"/>
                <a:gd name="connsiteY75" fmla="*/ 106834 h 503724"/>
                <a:gd name="connsiteX76" fmla="*/ 515350 w 823912"/>
                <a:gd name="connsiteY76" fmla="*/ 110130 h 503724"/>
                <a:gd name="connsiteX77" fmla="*/ 483069 w 823912"/>
                <a:gd name="connsiteY77" fmla="*/ 112877 h 503724"/>
                <a:gd name="connsiteX78" fmla="*/ 451336 w 823912"/>
                <a:gd name="connsiteY78" fmla="*/ 116723 h 503724"/>
                <a:gd name="connsiteX79" fmla="*/ 387322 w 823912"/>
                <a:gd name="connsiteY79" fmla="*/ 124413 h 503724"/>
                <a:gd name="connsiteX80" fmla="*/ 323308 w 823912"/>
                <a:gd name="connsiteY80" fmla="*/ 134301 h 503724"/>
                <a:gd name="connsiteX81" fmla="*/ 259292 w 823912"/>
                <a:gd name="connsiteY81" fmla="*/ 143641 h 503724"/>
                <a:gd name="connsiteX82" fmla="*/ 195825 w 823912"/>
                <a:gd name="connsiteY82" fmla="*/ 154629 h 503724"/>
                <a:gd name="connsiteX83" fmla="*/ 132904 w 823912"/>
                <a:gd name="connsiteY83" fmla="*/ 165614 h 503724"/>
                <a:gd name="connsiteX84" fmla="*/ 69438 w 823912"/>
                <a:gd name="connsiteY84" fmla="*/ 177701 h 503724"/>
                <a:gd name="connsiteX85" fmla="*/ 6519 w 823912"/>
                <a:gd name="connsiteY85" fmla="*/ 190885 h 503724"/>
                <a:gd name="connsiteX86" fmla="*/ 0 w 823912"/>
                <a:gd name="connsiteY86" fmla="*/ 192194 h 503724"/>
                <a:gd name="connsiteX87" fmla="*/ 0 w 823912"/>
                <a:gd name="connsiteY87" fmla="*/ 131989 h 503724"/>
                <a:gd name="connsiteX88" fmla="*/ 604654 w 823912"/>
                <a:gd name="connsiteY88" fmla="*/ 4395 h 503724"/>
                <a:gd name="connsiteX89" fmla="*/ 613973 w 823912"/>
                <a:gd name="connsiteY89" fmla="*/ 2197 h 503724"/>
                <a:gd name="connsiteX90" fmla="*/ 622743 w 823912"/>
                <a:gd name="connsiteY90" fmla="*/ 1099 h 503724"/>
                <a:gd name="connsiteX91" fmla="*/ 632611 w 823912"/>
                <a:gd name="connsiteY91" fmla="*/ 551 h 503724"/>
                <a:gd name="connsiteX92" fmla="*/ 641380 w 823912"/>
                <a:gd name="connsiteY92" fmla="*/ 0 h 503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823912" h="503724">
                  <a:moveTo>
                    <a:pt x="641380" y="0"/>
                  </a:moveTo>
                  <a:lnTo>
                    <a:pt x="650150" y="0"/>
                  </a:lnTo>
                  <a:lnTo>
                    <a:pt x="659469" y="1099"/>
                  </a:lnTo>
                  <a:lnTo>
                    <a:pt x="667691" y="1648"/>
                  </a:lnTo>
                  <a:lnTo>
                    <a:pt x="677010" y="3296"/>
                  </a:lnTo>
                  <a:lnTo>
                    <a:pt x="685232" y="5492"/>
                  </a:lnTo>
                  <a:lnTo>
                    <a:pt x="694002" y="7689"/>
                  </a:lnTo>
                  <a:lnTo>
                    <a:pt x="702224" y="10436"/>
                  </a:lnTo>
                  <a:lnTo>
                    <a:pt x="710446" y="13731"/>
                  </a:lnTo>
                  <a:lnTo>
                    <a:pt x="718668" y="17027"/>
                  </a:lnTo>
                  <a:lnTo>
                    <a:pt x="726343" y="20871"/>
                  </a:lnTo>
                  <a:lnTo>
                    <a:pt x="734016" y="25264"/>
                  </a:lnTo>
                  <a:lnTo>
                    <a:pt x="741143" y="29659"/>
                  </a:lnTo>
                  <a:lnTo>
                    <a:pt x="748269" y="34600"/>
                  </a:lnTo>
                  <a:lnTo>
                    <a:pt x="755394" y="40093"/>
                  </a:lnTo>
                  <a:lnTo>
                    <a:pt x="761972" y="45585"/>
                  </a:lnTo>
                  <a:lnTo>
                    <a:pt x="768550" y="51627"/>
                  </a:lnTo>
                  <a:lnTo>
                    <a:pt x="775127" y="57668"/>
                  </a:lnTo>
                  <a:lnTo>
                    <a:pt x="780608" y="64259"/>
                  </a:lnTo>
                  <a:lnTo>
                    <a:pt x="786090" y="71399"/>
                  </a:lnTo>
                  <a:lnTo>
                    <a:pt x="791024" y="77988"/>
                  </a:lnTo>
                  <a:lnTo>
                    <a:pt x="796505" y="86227"/>
                  </a:lnTo>
                  <a:lnTo>
                    <a:pt x="800890" y="93367"/>
                  </a:lnTo>
                  <a:lnTo>
                    <a:pt x="804727" y="101056"/>
                  </a:lnTo>
                  <a:lnTo>
                    <a:pt x="808564" y="109843"/>
                  </a:lnTo>
                  <a:lnTo>
                    <a:pt x="811853" y="118080"/>
                  </a:lnTo>
                  <a:lnTo>
                    <a:pt x="815143" y="126868"/>
                  </a:lnTo>
                  <a:lnTo>
                    <a:pt x="817883" y="135656"/>
                  </a:lnTo>
                  <a:lnTo>
                    <a:pt x="820075" y="144443"/>
                  </a:lnTo>
                  <a:lnTo>
                    <a:pt x="821719" y="153780"/>
                  </a:lnTo>
                  <a:lnTo>
                    <a:pt x="822816" y="163116"/>
                  </a:lnTo>
                  <a:lnTo>
                    <a:pt x="823365" y="172452"/>
                  </a:lnTo>
                  <a:lnTo>
                    <a:pt x="823912" y="181240"/>
                  </a:lnTo>
                  <a:lnTo>
                    <a:pt x="823365" y="190576"/>
                  </a:lnTo>
                  <a:lnTo>
                    <a:pt x="822816" y="199364"/>
                  </a:lnTo>
                  <a:lnTo>
                    <a:pt x="821719" y="208152"/>
                  </a:lnTo>
                  <a:lnTo>
                    <a:pt x="820624" y="216939"/>
                  </a:lnTo>
                  <a:lnTo>
                    <a:pt x="818431" y="225176"/>
                  </a:lnTo>
                  <a:lnTo>
                    <a:pt x="816237" y="233964"/>
                  </a:lnTo>
                  <a:lnTo>
                    <a:pt x="812949" y="242203"/>
                  </a:lnTo>
                  <a:lnTo>
                    <a:pt x="810209" y="250989"/>
                  </a:lnTo>
                  <a:lnTo>
                    <a:pt x="806920" y="258679"/>
                  </a:lnTo>
                  <a:lnTo>
                    <a:pt x="803083" y="266368"/>
                  </a:lnTo>
                  <a:lnTo>
                    <a:pt x="798698" y="274056"/>
                  </a:lnTo>
                  <a:lnTo>
                    <a:pt x="794312" y="281196"/>
                  </a:lnTo>
                  <a:lnTo>
                    <a:pt x="788830" y="288885"/>
                  </a:lnTo>
                  <a:lnTo>
                    <a:pt x="783898" y="295476"/>
                  </a:lnTo>
                  <a:lnTo>
                    <a:pt x="778417" y="302067"/>
                  </a:lnTo>
                  <a:lnTo>
                    <a:pt x="772386" y="309207"/>
                  </a:lnTo>
                  <a:lnTo>
                    <a:pt x="766357" y="315248"/>
                  </a:lnTo>
                  <a:lnTo>
                    <a:pt x="759779" y="320740"/>
                  </a:lnTo>
                  <a:lnTo>
                    <a:pt x="753203" y="326232"/>
                  </a:lnTo>
                  <a:lnTo>
                    <a:pt x="745528" y="331724"/>
                  </a:lnTo>
                  <a:lnTo>
                    <a:pt x="738402" y="336667"/>
                  </a:lnTo>
                  <a:lnTo>
                    <a:pt x="730180" y="341060"/>
                  </a:lnTo>
                  <a:lnTo>
                    <a:pt x="722505" y="344904"/>
                  </a:lnTo>
                  <a:lnTo>
                    <a:pt x="714832" y="348749"/>
                  </a:lnTo>
                  <a:lnTo>
                    <a:pt x="706061" y="352593"/>
                  </a:lnTo>
                  <a:lnTo>
                    <a:pt x="697839" y="355340"/>
                  </a:lnTo>
                  <a:lnTo>
                    <a:pt x="688520" y="358085"/>
                  </a:lnTo>
                  <a:lnTo>
                    <a:pt x="679750" y="360283"/>
                  </a:lnTo>
                  <a:lnTo>
                    <a:pt x="0" y="503724"/>
                  </a:lnTo>
                  <a:lnTo>
                    <a:pt x="0" y="242652"/>
                  </a:lnTo>
                  <a:lnTo>
                    <a:pt x="15818" y="239777"/>
                  </a:lnTo>
                  <a:lnTo>
                    <a:pt x="78739" y="228241"/>
                  </a:lnTo>
                  <a:lnTo>
                    <a:pt x="142206" y="215057"/>
                  </a:lnTo>
                  <a:lnTo>
                    <a:pt x="205674" y="201873"/>
                  </a:lnTo>
                  <a:lnTo>
                    <a:pt x="268046" y="188138"/>
                  </a:lnTo>
                  <a:lnTo>
                    <a:pt x="330967" y="173306"/>
                  </a:lnTo>
                  <a:lnTo>
                    <a:pt x="393341" y="157924"/>
                  </a:lnTo>
                  <a:lnTo>
                    <a:pt x="455712" y="140894"/>
                  </a:lnTo>
                  <a:lnTo>
                    <a:pt x="486900" y="132653"/>
                  </a:lnTo>
                  <a:lnTo>
                    <a:pt x="518086" y="123315"/>
                  </a:lnTo>
                  <a:lnTo>
                    <a:pt x="549272" y="113976"/>
                  </a:lnTo>
                  <a:lnTo>
                    <a:pt x="579912" y="104087"/>
                  </a:lnTo>
                  <a:lnTo>
                    <a:pt x="547631" y="106834"/>
                  </a:lnTo>
                  <a:lnTo>
                    <a:pt x="515350" y="110130"/>
                  </a:lnTo>
                  <a:lnTo>
                    <a:pt x="483069" y="112877"/>
                  </a:lnTo>
                  <a:lnTo>
                    <a:pt x="451336" y="116723"/>
                  </a:lnTo>
                  <a:lnTo>
                    <a:pt x="387322" y="124413"/>
                  </a:lnTo>
                  <a:lnTo>
                    <a:pt x="323308" y="134301"/>
                  </a:lnTo>
                  <a:lnTo>
                    <a:pt x="259292" y="143641"/>
                  </a:lnTo>
                  <a:lnTo>
                    <a:pt x="195825" y="154629"/>
                  </a:lnTo>
                  <a:lnTo>
                    <a:pt x="132904" y="165614"/>
                  </a:lnTo>
                  <a:lnTo>
                    <a:pt x="69438" y="177701"/>
                  </a:lnTo>
                  <a:lnTo>
                    <a:pt x="6519" y="190885"/>
                  </a:lnTo>
                  <a:lnTo>
                    <a:pt x="0" y="192194"/>
                  </a:lnTo>
                  <a:lnTo>
                    <a:pt x="0" y="131989"/>
                  </a:lnTo>
                  <a:lnTo>
                    <a:pt x="604654" y="4395"/>
                  </a:lnTo>
                  <a:lnTo>
                    <a:pt x="613973" y="2197"/>
                  </a:lnTo>
                  <a:lnTo>
                    <a:pt x="622743" y="1099"/>
                  </a:lnTo>
                  <a:lnTo>
                    <a:pt x="632611" y="551"/>
                  </a:lnTo>
                  <a:lnTo>
                    <a:pt x="641380" y="0"/>
                  </a:lnTo>
                  <a:close/>
                </a:path>
              </a:pathLst>
            </a:custGeom>
            <a:solidFill>
              <a:srgbClr val="3A3A3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sp>
          <p:nvSpPr>
            <p:cNvPr id="25" name="任意多边形 35"/>
            <p:cNvSpPr/>
            <p:nvPr/>
          </p:nvSpPr>
          <p:spPr>
            <a:xfrm>
              <a:off x="6136354" y="2361507"/>
              <a:ext cx="823246" cy="501213"/>
            </a:xfrm>
            <a:custGeom>
              <a:avLst/>
              <a:gdLst>
                <a:gd name="connsiteX0" fmla="*/ 641380 w 823912"/>
                <a:gd name="connsiteY0" fmla="*/ 0 h 501607"/>
                <a:gd name="connsiteX1" fmla="*/ 650150 w 823912"/>
                <a:gd name="connsiteY1" fmla="*/ 0 h 501607"/>
                <a:gd name="connsiteX2" fmla="*/ 659469 w 823912"/>
                <a:gd name="connsiteY2" fmla="*/ 1094 h 501607"/>
                <a:gd name="connsiteX3" fmla="*/ 667691 w 823912"/>
                <a:gd name="connsiteY3" fmla="*/ 1641 h 501607"/>
                <a:gd name="connsiteX4" fmla="*/ 677010 w 823912"/>
                <a:gd name="connsiteY4" fmla="*/ 3282 h 501607"/>
                <a:gd name="connsiteX5" fmla="*/ 685232 w 823912"/>
                <a:gd name="connsiteY5" fmla="*/ 4923 h 501607"/>
                <a:gd name="connsiteX6" fmla="*/ 694002 w 823912"/>
                <a:gd name="connsiteY6" fmla="*/ 8204 h 501607"/>
                <a:gd name="connsiteX7" fmla="*/ 702224 w 823912"/>
                <a:gd name="connsiteY7" fmla="*/ 10392 h 501607"/>
                <a:gd name="connsiteX8" fmla="*/ 710446 w 823912"/>
                <a:gd name="connsiteY8" fmla="*/ 13672 h 501607"/>
                <a:gd name="connsiteX9" fmla="*/ 718668 w 823912"/>
                <a:gd name="connsiteY9" fmla="*/ 16954 h 501607"/>
                <a:gd name="connsiteX10" fmla="*/ 726343 w 823912"/>
                <a:gd name="connsiteY10" fmla="*/ 20783 h 501607"/>
                <a:gd name="connsiteX11" fmla="*/ 734016 w 823912"/>
                <a:gd name="connsiteY11" fmla="*/ 24611 h 501607"/>
                <a:gd name="connsiteX12" fmla="*/ 741143 w 823912"/>
                <a:gd name="connsiteY12" fmla="*/ 29532 h 501607"/>
                <a:gd name="connsiteX13" fmla="*/ 748269 w 823912"/>
                <a:gd name="connsiteY13" fmla="*/ 34455 h 501607"/>
                <a:gd name="connsiteX14" fmla="*/ 755394 w 823912"/>
                <a:gd name="connsiteY14" fmla="*/ 39925 h 501607"/>
                <a:gd name="connsiteX15" fmla="*/ 761972 w 823912"/>
                <a:gd name="connsiteY15" fmla="*/ 45393 h 501607"/>
                <a:gd name="connsiteX16" fmla="*/ 768550 w 823912"/>
                <a:gd name="connsiteY16" fmla="*/ 51409 h 501607"/>
                <a:gd name="connsiteX17" fmla="*/ 775127 w 823912"/>
                <a:gd name="connsiteY17" fmla="*/ 57426 h 501607"/>
                <a:gd name="connsiteX18" fmla="*/ 780608 w 823912"/>
                <a:gd name="connsiteY18" fmla="*/ 63988 h 501607"/>
                <a:gd name="connsiteX19" fmla="*/ 786090 w 823912"/>
                <a:gd name="connsiteY19" fmla="*/ 71098 h 501607"/>
                <a:gd name="connsiteX20" fmla="*/ 791024 w 823912"/>
                <a:gd name="connsiteY20" fmla="*/ 77660 h 501607"/>
                <a:gd name="connsiteX21" fmla="*/ 796505 w 823912"/>
                <a:gd name="connsiteY21" fmla="*/ 85317 h 501607"/>
                <a:gd name="connsiteX22" fmla="*/ 800890 w 823912"/>
                <a:gd name="connsiteY22" fmla="*/ 92973 h 501607"/>
                <a:gd name="connsiteX23" fmla="*/ 804727 w 823912"/>
                <a:gd name="connsiteY23" fmla="*/ 100631 h 501607"/>
                <a:gd name="connsiteX24" fmla="*/ 808564 w 823912"/>
                <a:gd name="connsiteY24" fmla="*/ 109380 h 501607"/>
                <a:gd name="connsiteX25" fmla="*/ 811853 w 823912"/>
                <a:gd name="connsiteY25" fmla="*/ 117585 h 501607"/>
                <a:gd name="connsiteX26" fmla="*/ 815143 w 823912"/>
                <a:gd name="connsiteY26" fmla="*/ 125787 h 501607"/>
                <a:gd name="connsiteX27" fmla="*/ 817883 w 823912"/>
                <a:gd name="connsiteY27" fmla="*/ 135086 h 501607"/>
                <a:gd name="connsiteX28" fmla="*/ 820075 w 823912"/>
                <a:gd name="connsiteY28" fmla="*/ 143836 h 501607"/>
                <a:gd name="connsiteX29" fmla="*/ 821719 w 823912"/>
                <a:gd name="connsiteY29" fmla="*/ 153134 h 501607"/>
                <a:gd name="connsiteX30" fmla="*/ 822816 w 823912"/>
                <a:gd name="connsiteY30" fmla="*/ 162431 h 501607"/>
                <a:gd name="connsiteX31" fmla="*/ 823365 w 823912"/>
                <a:gd name="connsiteY31" fmla="*/ 171727 h 501607"/>
                <a:gd name="connsiteX32" fmla="*/ 823912 w 823912"/>
                <a:gd name="connsiteY32" fmla="*/ 180479 h 501607"/>
                <a:gd name="connsiteX33" fmla="*/ 823365 w 823912"/>
                <a:gd name="connsiteY33" fmla="*/ 189775 h 501607"/>
                <a:gd name="connsiteX34" fmla="*/ 822816 w 823912"/>
                <a:gd name="connsiteY34" fmla="*/ 198527 h 501607"/>
                <a:gd name="connsiteX35" fmla="*/ 821719 w 823912"/>
                <a:gd name="connsiteY35" fmla="*/ 206729 h 501607"/>
                <a:gd name="connsiteX36" fmla="*/ 820624 w 823912"/>
                <a:gd name="connsiteY36" fmla="*/ 216028 h 501607"/>
                <a:gd name="connsiteX37" fmla="*/ 818431 w 823912"/>
                <a:gd name="connsiteY37" fmla="*/ 224230 h 501607"/>
                <a:gd name="connsiteX38" fmla="*/ 816237 w 823912"/>
                <a:gd name="connsiteY38" fmla="*/ 232982 h 501607"/>
                <a:gd name="connsiteX39" fmla="*/ 812949 w 823912"/>
                <a:gd name="connsiteY39" fmla="*/ 241185 h 501607"/>
                <a:gd name="connsiteX40" fmla="*/ 810209 w 823912"/>
                <a:gd name="connsiteY40" fmla="*/ 249934 h 501607"/>
                <a:gd name="connsiteX41" fmla="*/ 806920 w 823912"/>
                <a:gd name="connsiteY41" fmla="*/ 257592 h 501607"/>
                <a:gd name="connsiteX42" fmla="*/ 803083 w 823912"/>
                <a:gd name="connsiteY42" fmla="*/ 265247 h 501607"/>
                <a:gd name="connsiteX43" fmla="*/ 798698 w 823912"/>
                <a:gd name="connsiteY43" fmla="*/ 272905 h 501607"/>
                <a:gd name="connsiteX44" fmla="*/ 794312 w 823912"/>
                <a:gd name="connsiteY44" fmla="*/ 280015 h 501607"/>
                <a:gd name="connsiteX45" fmla="*/ 788830 w 823912"/>
                <a:gd name="connsiteY45" fmla="*/ 287124 h 501607"/>
                <a:gd name="connsiteX46" fmla="*/ 783898 w 823912"/>
                <a:gd name="connsiteY46" fmla="*/ 294235 h 501607"/>
                <a:gd name="connsiteX47" fmla="*/ 778417 w 823912"/>
                <a:gd name="connsiteY47" fmla="*/ 300797 h 501607"/>
                <a:gd name="connsiteX48" fmla="*/ 772386 w 823912"/>
                <a:gd name="connsiteY48" fmla="*/ 307360 h 501607"/>
                <a:gd name="connsiteX49" fmla="*/ 766357 w 823912"/>
                <a:gd name="connsiteY49" fmla="*/ 313922 h 501607"/>
                <a:gd name="connsiteX50" fmla="*/ 759779 w 823912"/>
                <a:gd name="connsiteY50" fmla="*/ 319392 h 501607"/>
                <a:gd name="connsiteX51" fmla="*/ 753203 w 823912"/>
                <a:gd name="connsiteY51" fmla="*/ 324861 h 501607"/>
                <a:gd name="connsiteX52" fmla="*/ 745528 w 823912"/>
                <a:gd name="connsiteY52" fmla="*/ 330329 h 501607"/>
                <a:gd name="connsiteX53" fmla="*/ 738402 w 823912"/>
                <a:gd name="connsiteY53" fmla="*/ 335252 h 501607"/>
                <a:gd name="connsiteX54" fmla="*/ 730180 w 823912"/>
                <a:gd name="connsiteY54" fmla="*/ 339627 h 501607"/>
                <a:gd name="connsiteX55" fmla="*/ 722505 w 823912"/>
                <a:gd name="connsiteY55" fmla="*/ 343456 h 501607"/>
                <a:gd name="connsiteX56" fmla="*/ 714832 w 823912"/>
                <a:gd name="connsiteY56" fmla="*/ 347283 h 501607"/>
                <a:gd name="connsiteX57" fmla="*/ 706061 w 823912"/>
                <a:gd name="connsiteY57" fmla="*/ 351112 h 501607"/>
                <a:gd name="connsiteX58" fmla="*/ 697839 w 823912"/>
                <a:gd name="connsiteY58" fmla="*/ 353847 h 501607"/>
                <a:gd name="connsiteX59" fmla="*/ 688520 w 823912"/>
                <a:gd name="connsiteY59" fmla="*/ 356582 h 501607"/>
                <a:gd name="connsiteX60" fmla="*/ 679750 w 823912"/>
                <a:gd name="connsiteY60" fmla="*/ 358769 h 501607"/>
                <a:gd name="connsiteX61" fmla="*/ 0 w 823912"/>
                <a:gd name="connsiteY61" fmla="*/ 501607 h 501607"/>
                <a:gd name="connsiteX62" fmla="*/ 0 w 823912"/>
                <a:gd name="connsiteY62" fmla="*/ 239776 h 501607"/>
                <a:gd name="connsiteX63" fmla="*/ 15818 w 823912"/>
                <a:gd name="connsiteY63" fmla="*/ 237038 h 501607"/>
                <a:gd name="connsiteX64" fmla="*/ 78739 w 823912"/>
                <a:gd name="connsiteY64" fmla="*/ 224953 h 501607"/>
                <a:gd name="connsiteX65" fmla="*/ 142206 w 823912"/>
                <a:gd name="connsiteY65" fmla="*/ 212318 h 501607"/>
                <a:gd name="connsiteX66" fmla="*/ 205674 w 823912"/>
                <a:gd name="connsiteY66" fmla="*/ 198584 h 501607"/>
                <a:gd name="connsiteX67" fmla="*/ 268046 w 823912"/>
                <a:gd name="connsiteY67" fmla="*/ 184851 h 501607"/>
                <a:gd name="connsiteX68" fmla="*/ 330967 w 823912"/>
                <a:gd name="connsiteY68" fmla="*/ 170017 h 501607"/>
                <a:gd name="connsiteX69" fmla="*/ 393341 w 823912"/>
                <a:gd name="connsiteY69" fmla="*/ 154637 h 501607"/>
                <a:gd name="connsiteX70" fmla="*/ 455712 w 823912"/>
                <a:gd name="connsiteY70" fmla="*/ 138155 h 501607"/>
                <a:gd name="connsiteX71" fmla="*/ 486900 w 823912"/>
                <a:gd name="connsiteY71" fmla="*/ 129915 h 501607"/>
                <a:gd name="connsiteX72" fmla="*/ 518086 w 823912"/>
                <a:gd name="connsiteY72" fmla="*/ 120577 h 501607"/>
                <a:gd name="connsiteX73" fmla="*/ 549272 w 823912"/>
                <a:gd name="connsiteY73" fmla="*/ 111237 h 501607"/>
                <a:gd name="connsiteX74" fmla="*/ 579912 w 823912"/>
                <a:gd name="connsiteY74" fmla="*/ 101348 h 501607"/>
                <a:gd name="connsiteX75" fmla="*/ 547631 w 823912"/>
                <a:gd name="connsiteY75" fmla="*/ 103547 h 501607"/>
                <a:gd name="connsiteX76" fmla="*/ 515350 w 823912"/>
                <a:gd name="connsiteY76" fmla="*/ 106294 h 501607"/>
                <a:gd name="connsiteX77" fmla="*/ 483069 w 823912"/>
                <a:gd name="connsiteY77" fmla="*/ 110138 h 501607"/>
                <a:gd name="connsiteX78" fmla="*/ 451336 w 823912"/>
                <a:gd name="connsiteY78" fmla="*/ 113435 h 501607"/>
                <a:gd name="connsiteX79" fmla="*/ 387322 w 823912"/>
                <a:gd name="connsiteY79" fmla="*/ 121674 h 501607"/>
                <a:gd name="connsiteX80" fmla="*/ 323308 w 823912"/>
                <a:gd name="connsiteY80" fmla="*/ 131014 h 501607"/>
                <a:gd name="connsiteX81" fmla="*/ 259292 w 823912"/>
                <a:gd name="connsiteY81" fmla="*/ 140902 h 501607"/>
                <a:gd name="connsiteX82" fmla="*/ 195825 w 823912"/>
                <a:gd name="connsiteY82" fmla="*/ 151890 h 501607"/>
                <a:gd name="connsiteX83" fmla="*/ 132904 w 823912"/>
                <a:gd name="connsiteY83" fmla="*/ 162876 h 501607"/>
                <a:gd name="connsiteX84" fmla="*/ 69438 w 823912"/>
                <a:gd name="connsiteY84" fmla="*/ 174962 h 501607"/>
                <a:gd name="connsiteX85" fmla="*/ 6519 w 823912"/>
                <a:gd name="connsiteY85" fmla="*/ 187047 h 501607"/>
                <a:gd name="connsiteX86" fmla="*/ 0 w 823912"/>
                <a:gd name="connsiteY86" fmla="*/ 188470 h 501607"/>
                <a:gd name="connsiteX87" fmla="*/ 0 w 823912"/>
                <a:gd name="connsiteY87" fmla="*/ 131130 h 501607"/>
                <a:gd name="connsiteX88" fmla="*/ 604654 w 823912"/>
                <a:gd name="connsiteY88" fmla="*/ 3829 h 501607"/>
                <a:gd name="connsiteX89" fmla="*/ 613973 w 823912"/>
                <a:gd name="connsiteY89" fmla="*/ 2188 h 501607"/>
                <a:gd name="connsiteX90" fmla="*/ 622743 w 823912"/>
                <a:gd name="connsiteY90" fmla="*/ 1094 h 501607"/>
                <a:gd name="connsiteX91" fmla="*/ 632611 w 823912"/>
                <a:gd name="connsiteY91" fmla="*/ 547 h 501607"/>
                <a:gd name="connsiteX92" fmla="*/ 641380 w 823912"/>
                <a:gd name="connsiteY92" fmla="*/ 0 h 501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823912" h="501607">
                  <a:moveTo>
                    <a:pt x="641380" y="0"/>
                  </a:moveTo>
                  <a:lnTo>
                    <a:pt x="650150" y="0"/>
                  </a:lnTo>
                  <a:lnTo>
                    <a:pt x="659469" y="1094"/>
                  </a:lnTo>
                  <a:lnTo>
                    <a:pt x="667691" y="1641"/>
                  </a:lnTo>
                  <a:lnTo>
                    <a:pt x="677010" y="3282"/>
                  </a:lnTo>
                  <a:lnTo>
                    <a:pt x="685232" y="4923"/>
                  </a:lnTo>
                  <a:lnTo>
                    <a:pt x="694002" y="8204"/>
                  </a:lnTo>
                  <a:lnTo>
                    <a:pt x="702224" y="10392"/>
                  </a:lnTo>
                  <a:lnTo>
                    <a:pt x="710446" y="13672"/>
                  </a:lnTo>
                  <a:lnTo>
                    <a:pt x="718668" y="16954"/>
                  </a:lnTo>
                  <a:lnTo>
                    <a:pt x="726343" y="20783"/>
                  </a:lnTo>
                  <a:lnTo>
                    <a:pt x="734016" y="24611"/>
                  </a:lnTo>
                  <a:lnTo>
                    <a:pt x="741143" y="29532"/>
                  </a:lnTo>
                  <a:lnTo>
                    <a:pt x="748269" y="34455"/>
                  </a:lnTo>
                  <a:lnTo>
                    <a:pt x="755394" y="39925"/>
                  </a:lnTo>
                  <a:lnTo>
                    <a:pt x="761972" y="45393"/>
                  </a:lnTo>
                  <a:lnTo>
                    <a:pt x="768550" y="51409"/>
                  </a:lnTo>
                  <a:lnTo>
                    <a:pt x="775127" y="57426"/>
                  </a:lnTo>
                  <a:lnTo>
                    <a:pt x="780608" y="63988"/>
                  </a:lnTo>
                  <a:lnTo>
                    <a:pt x="786090" y="71098"/>
                  </a:lnTo>
                  <a:lnTo>
                    <a:pt x="791024" y="77660"/>
                  </a:lnTo>
                  <a:lnTo>
                    <a:pt x="796505" y="85317"/>
                  </a:lnTo>
                  <a:lnTo>
                    <a:pt x="800890" y="92973"/>
                  </a:lnTo>
                  <a:lnTo>
                    <a:pt x="804727" y="100631"/>
                  </a:lnTo>
                  <a:lnTo>
                    <a:pt x="808564" y="109380"/>
                  </a:lnTo>
                  <a:lnTo>
                    <a:pt x="811853" y="117585"/>
                  </a:lnTo>
                  <a:lnTo>
                    <a:pt x="815143" y="125787"/>
                  </a:lnTo>
                  <a:lnTo>
                    <a:pt x="817883" y="135086"/>
                  </a:lnTo>
                  <a:lnTo>
                    <a:pt x="820075" y="143836"/>
                  </a:lnTo>
                  <a:lnTo>
                    <a:pt x="821719" y="153134"/>
                  </a:lnTo>
                  <a:lnTo>
                    <a:pt x="822816" y="162431"/>
                  </a:lnTo>
                  <a:lnTo>
                    <a:pt x="823365" y="171727"/>
                  </a:lnTo>
                  <a:lnTo>
                    <a:pt x="823912" y="180479"/>
                  </a:lnTo>
                  <a:lnTo>
                    <a:pt x="823365" y="189775"/>
                  </a:lnTo>
                  <a:lnTo>
                    <a:pt x="822816" y="198527"/>
                  </a:lnTo>
                  <a:lnTo>
                    <a:pt x="821719" y="206729"/>
                  </a:lnTo>
                  <a:lnTo>
                    <a:pt x="820624" y="216028"/>
                  </a:lnTo>
                  <a:lnTo>
                    <a:pt x="818431" y="224230"/>
                  </a:lnTo>
                  <a:lnTo>
                    <a:pt x="816237" y="232982"/>
                  </a:lnTo>
                  <a:lnTo>
                    <a:pt x="812949" y="241185"/>
                  </a:lnTo>
                  <a:lnTo>
                    <a:pt x="810209" y="249934"/>
                  </a:lnTo>
                  <a:lnTo>
                    <a:pt x="806920" y="257592"/>
                  </a:lnTo>
                  <a:lnTo>
                    <a:pt x="803083" y="265247"/>
                  </a:lnTo>
                  <a:lnTo>
                    <a:pt x="798698" y="272905"/>
                  </a:lnTo>
                  <a:lnTo>
                    <a:pt x="794312" y="280015"/>
                  </a:lnTo>
                  <a:lnTo>
                    <a:pt x="788830" y="287124"/>
                  </a:lnTo>
                  <a:lnTo>
                    <a:pt x="783898" y="294235"/>
                  </a:lnTo>
                  <a:lnTo>
                    <a:pt x="778417" y="300797"/>
                  </a:lnTo>
                  <a:lnTo>
                    <a:pt x="772386" y="307360"/>
                  </a:lnTo>
                  <a:lnTo>
                    <a:pt x="766357" y="313922"/>
                  </a:lnTo>
                  <a:lnTo>
                    <a:pt x="759779" y="319392"/>
                  </a:lnTo>
                  <a:lnTo>
                    <a:pt x="753203" y="324861"/>
                  </a:lnTo>
                  <a:lnTo>
                    <a:pt x="745528" y="330329"/>
                  </a:lnTo>
                  <a:lnTo>
                    <a:pt x="738402" y="335252"/>
                  </a:lnTo>
                  <a:lnTo>
                    <a:pt x="730180" y="339627"/>
                  </a:lnTo>
                  <a:lnTo>
                    <a:pt x="722505" y="343456"/>
                  </a:lnTo>
                  <a:lnTo>
                    <a:pt x="714832" y="347283"/>
                  </a:lnTo>
                  <a:lnTo>
                    <a:pt x="706061" y="351112"/>
                  </a:lnTo>
                  <a:lnTo>
                    <a:pt x="697839" y="353847"/>
                  </a:lnTo>
                  <a:lnTo>
                    <a:pt x="688520" y="356582"/>
                  </a:lnTo>
                  <a:lnTo>
                    <a:pt x="679750" y="358769"/>
                  </a:lnTo>
                  <a:lnTo>
                    <a:pt x="0" y="501607"/>
                  </a:lnTo>
                  <a:lnTo>
                    <a:pt x="0" y="239776"/>
                  </a:lnTo>
                  <a:lnTo>
                    <a:pt x="15818" y="237038"/>
                  </a:lnTo>
                  <a:lnTo>
                    <a:pt x="78739" y="224953"/>
                  </a:lnTo>
                  <a:lnTo>
                    <a:pt x="142206" y="212318"/>
                  </a:lnTo>
                  <a:lnTo>
                    <a:pt x="205674" y="198584"/>
                  </a:lnTo>
                  <a:lnTo>
                    <a:pt x="268046" y="184851"/>
                  </a:lnTo>
                  <a:lnTo>
                    <a:pt x="330967" y="170017"/>
                  </a:lnTo>
                  <a:lnTo>
                    <a:pt x="393341" y="154637"/>
                  </a:lnTo>
                  <a:lnTo>
                    <a:pt x="455712" y="138155"/>
                  </a:lnTo>
                  <a:lnTo>
                    <a:pt x="486900" y="129915"/>
                  </a:lnTo>
                  <a:lnTo>
                    <a:pt x="518086" y="120577"/>
                  </a:lnTo>
                  <a:lnTo>
                    <a:pt x="549272" y="111237"/>
                  </a:lnTo>
                  <a:lnTo>
                    <a:pt x="579912" y="101348"/>
                  </a:lnTo>
                  <a:lnTo>
                    <a:pt x="547631" y="103547"/>
                  </a:lnTo>
                  <a:lnTo>
                    <a:pt x="515350" y="106294"/>
                  </a:lnTo>
                  <a:lnTo>
                    <a:pt x="483069" y="110138"/>
                  </a:lnTo>
                  <a:lnTo>
                    <a:pt x="451336" y="113435"/>
                  </a:lnTo>
                  <a:lnTo>
                    <a:pt x="387322" y="121674"/>
                  </a:lnTo>
                  <a:lnTo>
                    <a:pt x="323308" y="131014"/>
                  </a:lnTo>
                  <a:lnTo>
                    <a:pt x="259292" y="140902"/>
                  </a:lnTo>
                  <a:lnTo>
                    <a:pt x="195825" y="151890"/>
                  </a:lnTo>
                  <a:lnTo>
                    <a:pt x="132904" y="162876"/>
                  </a:lnTo>
                  <a:lnTo>
                    <a:pt x="69438" y="174962"/>
                  </a:lnTo>
                  <a:lnTo>
                    <a:pt x="6519" y="187047"/>
                  </a:lnTo>
                  <a:lnTo>
                    <a:pt x="0" y="188470"/>
                  </a:lnTo>
                  <a:lnTo>
                    <a:pt x="0" y="131130"/>
                  </a:lnTo>
                  <a:lnTo>
                    <a:pt x="604654" y="3829"/>
                  </a:lnTo>
                  <a:lnTo>
                    <a:pt x="613973" y="2188"/>
                  </a:lnTo>
                  <a:lnTo>
                    <a:pt x="622743" y="1094"/>
                  </a:lnTo>
                  <a:lnTo>
                    <a:pt x="632611" y="547"/>
                  </a:lnTo>
                  <a:lnTo>
                    <a:pt x="641380" y="0"/>
                  </a:lnTo>
                  <a:close/>
                </a:path>
              </a:pathLst>
            </a:custGeom>
            <a:solidFill>
              <a:srgbClr val="3A3A3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sp>
          <p:nvSpPr>
            <p:cNvPr id="26" name="任意多边形 31"/>
            <p:cNvSpPr/>
            <p:nvPr/>
          </p:nvSpPr>
          <p:spPr>
            <a:xfrm>
              <a:off x="6136354" y="2885984"/>
              <a:ext cx="823246" cy="503329"/>
            </a:xfrm>
            <a:custGeom>
              <a:avLst/>
              <a:gdLst>
                <a:gd name="connsiteX0" fmla="*/ 641380 w 823912"/>
                <a:gd name="connsiteY0" fmla="*/ 0 h 503724"/>
                <a:gd name="connsiteX1" fmla="*/ 650150 w 823912"/>
                <a:gd name="connsiteY1" fmla="*/ 0 h 503724"/>
                <a:gd name="connsiteX2" fmla="*/ 659469 w 823912"/>
                <a:gd name="connsiteY2" fmla="*/ 1099 h 503724"/>
                <a:gd name="connsiteX3" fmla="*/ 667691 w 823912"/>
                <a:gd name="connsiteY3" fmla="*/ 1648 h 503724"/>
                <a:gd name="connsiteX4" fmla="*/ 677010 w 823912"/>
                <a:gd name="connsiteY4" fmla="*/ 3296 h 503724"/>
                <a:gd name="connsiteX5" fmla="*/ 685232 w 823912"/>
                <a:gd name="connsiteY5" fmla="*/ 4943 h 503724"/>
                <a:gd name="connsiteX6" fmla="*/ 694002 w 823912"/>
                <a:gd name="connsiteY6" fmla="*/ 8239 h 503724"/>
                <a:gd name="connsiteX7" fmla="*/ 702224 w 823912"/>
                <a:gd name="connsiteY7" fmla="*/ 10435 h 503724"/>
                <a:gd name="connsiteX8" fmla="*/ 710446 w 823912"/>
                <a:gd name="connsiteY8" fmla="*/ 13731 h 503724"/>
                <a:gd name="connsiteX9" fmla="*/ 718668 w 823912"/>
                <a:gd name="connsiteY9" fmla="*/ 17027 h 503724"/>
                <a:gd name="connsiteX10" fmla="*/ 726343 w 823912"/>
                <a:gd name="connsiteY10" fmla="*/ 20871 h 503724"/>
                <a:gd name="connsiteX11" fmla="*/ 734016 w 823912"/>
                <a:gd name="connsiteY11" fmla="*/ 24715 h 503724"/>
                <a:gd name="connsiteX12" fmla="*/ 741143 w 823912"/>
                <a:gd name="connsiteY12" fmla="*/ 30207 h 503724"/>
                <a:gd name="connsiteX13" fmla="*/ 748269 w 823912"/>
                <a:gd name="connsiteY13" fmla="*/ 34600 h 503724"/>
                <a:gd name="connsiteX14" fmla="*/ 755394 w 823912"/>
                <a:gd name="connsiteY14" fmla="*/ 40092 h 503724"/>
                <a:gd name="connsiteX15" fmla="*/ 761972 w 823912"/>
                <a:gd name="connsiteY15" fmla="*/ 45584 h 503724"/>
                <a:gd name="connsiteX16" fmla="*/ 768550 w 823912"/>
                <a:gd name="connsiteY16" fmla="*/ 51627 h 503724"/>
                <a:gd name="connsiteX17" fmla="*/ 775127 w 823912"/>
                <a:gd name="connsiteY17" fmla="*/ 57667 h 503724"/>
                <a:gd name="connsiteX18" fmla="*/ 780608 w 823912"/>
                <a:gd name="connsiteY18" fmla="*/ 64259 h 503724"/>
                <a:gd name="connsiteX19" fmla="*/ 786090 w 823912"/>
                <a:gd name="connsiteY19" fmla="*/ 71398 h 503724"/>
                <a:gd name="connsiteX20" fmla="*/ 791024 w 823912"/>
                <a:gd name="connsiteY20" fmla="*/ 78537 h 503724"/>
                <a:gd name="connsiteX21" fmla="*/ 796505 w 823912"/>
                <a:gd name="connsiteY21" fmla="*/ 85676 h 503724"/>
                <a:gd name="connsiteX22" fmla="*/ 800890 w 823912"/>
                <a:gd name="connsiteY22" fmla="*/ 93367 h 503724"/>
                <a:gd name="connsiteX23" fmla="*/ 804727 w 823912"/>
                <a:gd name="connsiteY23" fmla="*/ 101055 h 503724"/>
                <a:gd name="connsiteX24" fmla="*/ 808564 w 823912"/>
                <a:gd name="connsiteY24" fmla="*/ 109843 h 503724"/>
                <a:gd name="connsiteX25" fmla="*/ 811853 w 823912"/>
                <a:gd name="connsiteY25" fmla="*/ 118080 h 503724"/>
                <a:gd name="connsiteX26" fmla="*/ 815143 w 823912"/>
                <a:gd name="connsiteY26" fmla="*/ 126319 h 503724"/>
                <a:gd name="connsiteX27" fmla="*/ 817883 w 823912"/>
                <a:gd name="connsiteY27" fmla="*/ 135655 h 503724"/>
                <a:gd name="connsiteX28" fmla="*/ 820075 w 823912"/>
                <a:gd name="connsiteY28" fmla="*/ 144443 h 503724"/>
                <a:gd name="connsiteX29" fmla="*/ 821719 w 823912"/>
                <a:gd name="connsiteY29" fmla="*/ 153779 h 503724"/>
                <a:gd name="connsiteX30" fmla="*/ 822816 w 823912"/>
                <a:gd name="connsiteY30" fmla="*/ 163116 h 503724"/>
                <a:gd name="connsiteX31" fmla="*/ 823365 w 823912"/>
                <a:gd name="connsiteY31" fmla="*/ 172452 h 503724"/>
                <a:gd name="connsiteX32" fmla="*/ 823912 w 823912"/>
                <a:gd name="connsiteY32" fmla="*/ 181240 h 503724"/>
                <a:gd name="connsiteX33" fmla="*/ 823365 w 823912"/>
                <a:gd name="connsiteY33" fmla="*/ 190027 h 503724"/>
                <a:gd name="connsiteX34" fmla="*/ 822816 w 823912"/>
                <a:gd name="connsiteY34" fmla="*/ 199364 h 503724"/>
                <a:gd name="connsiteX35" fmla="*/ 821719 w 823912"/>
                <a:gd name="connsiteY35" fmla="*/ 207603 h 503724"/>
                <a:gd name="connsiteX36" fmla="*/ 820624 w 823912"/>
                <a:gd name="connsiteY36" fmla="*/ 216939 h 503724"/>
                <a:gd name="connsiteX37" fmla="*/ 818431 w 823912"/>
                <a:gd name="connsiteY37" fmla="*/ 225176 h 503724"/>
                <a:gd name="connsiteX38" fmla="*/ 816237 w 823912"/>
                <a:gd name="connsiteY38" fmla="*/ 233964 h 503724"/>
                <a:gd name="connsiteX39" fmla="*/ 812949 w 823912"/>
                <a:gd name="connsiteY39" fmla="*/ 242203 h 503724"/>
                <a:gd name="connsiteX40" fmla="*/ 810209 w 823912"/>
                <a:gd name="connsiteY40" fmla="*/ 250440 h 503724"/>
                <a:gd name="connsiteX41" fmla="*/ 806920 w 823912"/>
                <a:gd name="connsiteY41" fmla="*/ 258679 h 503724"/>
                <a:gd name="connsiteX42" fmla="*/ 803083 w 823912"/>
                <a:gd name="connsiteY42" fmla="*/ 266367 h 503724"/>
                <a:gd name="connsiteX43" fmla="*/ 798698 w 823912"/>
                <a:gd name="connsiteY43" fmla="*/ 274056 h 503724"/>
                <a:gd name="connsiteX44" fmla="*/ 794312 w 823912"/>
                <a:gd name="connsiteY44" fmla="*/ 281196 h 503724"/>
                <a:gd name="connsiteX45" fmla="*/ 788830 w 823912"/>
                <a:gd name="connsiteY45" fmla="*/ 288336 h 503724"/>
                <a:gd name="connsiteX46" fmla="*/ 783898 w 823912"/>
                <a:gd name="connsiteY46" fmla="*/ 295475 h 503724"/>
                <a:gd name="connsiteX47" fmla="*/ 778417 w 823912"/>
                <a:gd name="connsiteY47" fmla="*/ 302067 h 503724"/>
                <a:gd name="connsiteX48" fmla="*/ 772386 w 823912"/>
                <a:gd name="connsiteY48" fmla="*/ 308656 h 503724"/>
                <a:gd name="connsiteX49" fmla="*/ 766357 w 823912"/>
                <a:gd name="connsiteY49" fmla="*/ 315247 h 503724"/>
                <a:gd name="connsiteX50" fmla="*/ 759779 w 823912"/>
                <a:gd name="connsiteY50" fmla="*/ 320739 h 503724"/>
                <a:gd name="connsiteX51" fmla="*/ 753203 w 823912"/>
                <a:gd name="connsiteY51" fmla="*/ 326231 h 503724"/>
                <a:gd name="connsiteX52" fmla="*/ 745528 w 823912"/>
                <a:gd name="connsiteY52" fmla="*/ 331175 h 503724"/>
                <a:gd name="connsiteX53" fmla="*/ 738402 w 823912"/>
                <a:gd name="connsiteY53" fmla="*/ 336667 h 503724"/>
                <a:gd name="connsiteX54" fmla="*/ 730180 w 823912"/>
                <a:gd name="connsiteY54" fmla="*/ 341060 h 503724"/>
                <a:gd name="connsiteX55" fmla="*/ 722505 w 823912"/>
                <a:gd name="connsiteY55" fmla="*/ 344904 h 503724"/>
                <a:gd name="connsiteX56" fmla="*/ 714832 w 823912"/>
                <a:gd name="connsiteY56" fmla="*/ 348748 h 503724"/>
                <a:gd name="connsiteX57" fmla="*/ 706061 w 823912"/>
                <a:gd name="connsiteY57" fmla="*/ 352044 h 503724"/>
                <a:gd name="connsiteX58" fmla="*/ 697839 w 823912"/>
                <a:gd name="connsiteY58" fmla="*/ 355339 h 503724"/>
                <a:gd name="connsiteX59" fmla="*/ 688520 w 823912"/>
                <a:gd name="connsiteY59" fmla="*/ 358085 h 503724"/>
                <a:gd name="connsiteX60" fmla="*/ 679750 w 823912"/>
                <a:gd name="connsiteY60" fmla="*/ 360283 h 503724"/>
                <a:gd name="connsiteX61" fmla="*/ 0 w 823912"/>
                <a:gd name="connsiteY61" fmla="*/ 503724 h 503724"/>
                <a:gd name="connsiteX62" fmla="*/ 0 w 823912"/>
                <a:gd name="connsiteY62" fmla="*/ 237853 h 503724"/>
                <a:gd name="connsiteX63" fmla="*/ 15818 w 823912"/>
                <a:gd name="connsiteY63" fmla="*/ 235153 h 503724"/>
                <a:gd name="connsiteX64" fmla="*/ 78739 w 823912"/>
                <a:gd name="connsiteY64" fmla="*/ 223235 h 503724"/>
                <a:gd name="connsiteX65" fmla="*/ 142206 w 823912"/>
                <a:gd name="connsiteY65" fmla="*/ 210234 h 503724"/>
                <a:gd name="connsiteX66" fmla="*/ 205674 w 823912"/>
                <a:gd name="connsiteY66" fmla="*/ 197774 h 503724"/>
                <a:gd name="connsiteX67" fmla="*/ 268046 w 823912"/>
                <a:gd name="connsiteY67" fmla="*/ 183690 h 503724"/>
                <a:gd name="connsiteX68" fmla="*/ 330967 w 823912"/>
                <a:gd name="connsiteY68" fmla="*/ 169063 h 503724"/>
                <a:gd name="connsiteX69" fmla="*/ 393341 w 823912"/>
                <a:gd name="connsiteY69" fmla="*/ 154437 h 503724"/>
                <a:gd name="connsiteX70" fmla="*/ 455712 w 823912"/>
                <a:gd name="connsiteY70" fmla="*/ 138185 h 503724"/>
                <a:gd name="connsiteX71" fmla="*/ 486900 w 823912"/>
                <a:gd name="connsiteY71" fmla="*/ 128975 h 503724"/>
                <a:gd name="connsiteX72" fmla="*/ 518086 w 823912"/>
                <a:gd name="connsiteY72" fmla="*/ 120308 h 503724"/>
                <a:gd name="connsiteX73" fmla="*/ 549272 w 823912"/>
                <a:gd name="connsiteY73" fmla="*/ 111641 h 503724"/>
                <a:gd name="connsiteX74" fmla="*/ 579912 w 823912"/>
                <a:gd name="connsiteY74" fmla="*/ 101347 h 503724"/>
                <a:gd name="connsiteX75" fmla="*/ 547631 w 823912"/>
                <a:gd name="connsiteY75" fmla="*/ 104056 h 503724"/>
                <a:gd name="connsiteX76" fmla="*/ 515350 w 823912"/>
                <a:gd name="connsiteY76" fmla="*/ 106765 h 503724"/>
                <a:gd name="connsiteX77" fmla="*/ 483069 w 823912"/>
                <a:gd name="connsiteY77" fmla="*/ 110015 h 503724"/>
                <a:gd name="connsiteX78" fmla="*/ 451336 w 823912"/>
                <a:gd name="connsiteY78" fmla="*/ 113806 h 503724"/>
                <a:gd name="connsiteX79" fmla="*/ 387322 w 823912"/>
                <a:gd name="connsiteY79" fmla="*/ 121391 h 503724"/>
                <a:gd name="connsiteX80" fmla="*/ 323308 w 823912"/>
                <a:gd name="connsiteY80" fmla="*/ 130600 h 503724"/>
                <a:gd name="connsiteX81" fmla="*/ 259292 w 823912"/>
                <a:gd name="connsiteY81" fmla="*/ 140352 h 503724"/>
                <a:gd name="connsiteX82" fmla="*/ 195825 w 823912"/>
                <a:gd name="connsiteY82" fmla="*/ 150644 h 503724"/>
                <a:gd name="connsiteX83" fmla="*/ 132904 w 823912"/>
                <a:gd name="connsiteY83" fmla="*/ 162020 h 503724"/>
                <a:gd name="connsiteX84" fmla="*/ 69438 w 823912"/>
                <a:gd name="connsiteY84" fmla="*/ 173938 h 503724"/>
                <a:gd name="connsiteX85" fmla="*/ 6519 w 823912"/>
                <a:gd name="connsiteY85" fmla="*/ 186399 h 503724"/>
                <a:gd name="connsiteX86" fmla="*/ 0 w 823912"/>
                <a:gd name="connsiteY86" fmla="*/ 187746 h 503724"/>
                <a:gd name="connsiteX87" fmla="*/ 0 w 823912"/>
                <a:gd name="connsiteY87" fmla="*/ 131439 h 503724"/>
                <a:gd name="connsiteX88" fmla="*/ 604654 w 823912"/>
                <a:gd name="connsiteY88" fmla="*/ 3844 h 503724"/>
                <a:gd name="connsiteX89" fmla="*/ 613973 w 823912"/>
                <a:gd name="connsiteY89" fmla="*/ 2196 h 503724"/>
                <a:gd name="connsiteX90" fmla="*/ 622743 w 823912"/>
                <a:gd name="connsiteY90" fmla="*/ 1099 h 503724"/>
                <a:gd name="connsiteX91" fmla="*/ 632611 w 823912"/>
                <a:gd name="connsiteY91" fmla="*/ 550 h 503724"/>
                <a:gd name="connsiteX92" fmla="*/ 641380 w 823912"/>
                <a:gd name="connsiteY92" fmla="*/ 0 h 503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823912" h="503724">
                  <a:moveTo>
                    <a:pt x="641380" y="0"/>
                  </a:moveTo>
                  <a:lnTo>
                    <a:pt x="650150" y="0"/>
                  </a:lnTo>
                  <a:lnTo>
                    <a:pt x="659469" y="1099"/>
                  </a:lnTo>
                  <a:lnTo>
                    <a:pt x="667691" y="1648"/>
                  </a:lnTo>
                  <a:lnTo>
                    <a:pt x="677010" y="3296"/>
                  </a:lnTo>
                  <a:lnTo>
                    <a:pt x="685232" y="4943"/>
                  </a:lnTo>
                  <a:lnTo>
                    <a:pt x="694002" y="8239"/>
                  </a:lnTo>
                  <a:lnTo>
                    <a:pt x="702224" y="10435"/>
                  </a:lnTo>
                  <a:lnTo>
                    <a:pt x="710446" y="13731"/>
                  </a:lnTo>
                  <a:lnTo>
                    <a:pt x="718668" y="17027"/>
                  </a:lnTo>
                  <a:lnTo>
                    <a:pt x="726343" y="20871"/>
                  </a:lnTo>
                  <a:lnTo>
                    <a:pt x="734016" y="24715"/>
                  </a:lnTo>
                  <a:lnTo>
                    <a:pt x="741143" y="30207"/>
                  </a:lnTo>
                  <a:lnTo>
                    <a:pt x="748269" y="34600"/>
                  </a:lnTo>
                  <a:lnTo>
                    <a:pt x="755394" y="40092"/>
                  </a:lnTo>
                  <a:lnTo>
                    <a:pt x="761972" y="45584"/>
                  </a:lnTo>
                  <a:lnTo>
                    <a:pt x="768550" y="51627"/>
                  </a:lnTo>
                  <a:lnTo>
                    <a:pt x="775127" y="57667"/>
                  </a:lnTo>
                  <a:lnTo>
                    <a:pt x="780608" y="64259"/>
                  </a:lnTo>
                  <a:lnTo>
                    <a:pt x="786090" y="71398"/>
                  </a:lnTo>
                  <a:lnTo>
                    <a:pt x="791024" y="78537"/>
                  </a:lnTo>
                  <a:lnTo>
                    <a:pt x="796505" y="85676"/>
                  </a:lnTo>
                  <a:lnTo>
                    <a:pt x="800890" y="93367"/>
                  </a:lnTo>
                  <a:lnTo>
                    <a:pt x="804727" y="101055"/>
                  </a:lnTo>
                  <a:lnTo>
                    <a:pt x="808564" y="109843"/>
                  </a:lnTo>
                  <a:lnTo>
                    <a:pt x="811853" y="118080"/>
                  </a:lnTo>
                  <a:lnTo>
                    <a:pt x="815143" y="126319"/>
                  </a:lnTo>
                  <a:lnTo>
                    <a:pt x="817883" y="135655"/>
                  </a:lnTo>
                  <a:lnTo>
                    <a:pt x="820075" y="144443"/>
                  </a:lnTo>
                  <a:lnTo>
                    <a:pt x="821719" y="153779"/>
                  </a:lnTo>
                  <a:lnTo>
                    <a:pt x="822816" y="163116"/>
                  </a:lnTo>
                  <a:lnTo>
                    <a:pt x="823365" y="172452"/>
                  </a:lnTo>
                  <a:lnTo>
                    <a:pt x="823912" y="181240"/>
                  </a:lnTo>
                  <a:lnTo>
                    <a:pt x="823365" y="190027"/>
                  </a:lnTo>
                  <a:lnTo>
                    <a:pt x="822816" y="199364"/>
                  </a:lnTo>
                  <a:lnTo>
                    <a:pt x="821719" y="207603"/>
                  </a:lnTo>
                  <a:lnTo>
                    <a:pt x="820624" y="216939"/>
                  </a:lnTo>
                  <a:lnTo>
                    <a:pt x="818431" y="225176"/>
                  </a:lnTo>
                  <a:lnTo>
                    <a:pt x="816237" y="233964"/>
                  </a:lnTo>
                  <a:lnTo>
                    <a:pt x="812949" y="242203"/>
                  </a:lnTo>
                  <a:lnTo>
                    <a:pt x="810209" y="250440"/>
                  </a:lnTo>
                  <a:lnTo>
                    <a:pt x="806920" y="258679"/>
                  </a:lnTo>
                  <a:lnTo>
                    <a:pt x="803083" y="266367"/>
                  </a:lnTo>
                  <a:lnTo>
                    <a:pt x="798698" y="274056"/>
                  </a:lnTo>
                  <a:lnTo>
                    <a:pt x="794312" y="281196"/>
                  </a:lnTo>
                  <a:lnTo>
                    <a:pt x="788830" y="288336"/>
                  </a:lnTo>
                  <a:lnTo>
                    <a:pt x="783898" y="295475"/>
                  </a:lnTo>
                  <a:lnTo>
                    <a:pt x="778417" y="302067"/>
                  </a:lnTo>
                  <a:lnTo>
                    <a:pt x="772386" y="308656"/>
                  </a:lnTo>
                  <a:lnTo>
                    <a:pt x="766357" y="315247"/>
                  </a:lnTo>
                  <a:lnTo>
                    <a:pt x="759779" y="320739"/>
                  </a:lnTo>
                  <a:lnTo>
                    <a:pt x="753203" y="326231"/>
                  </a:lnTo>
                  <a:lnTo>
                    <a:pt x="745528" y="331175"/>
                  </a:lnTo>
                  <a:lnTo>
                    <a:pt x="738402" y="336667"/>
                  </a:lnTo>
                  <a:lnTo>
                    <a:pt x="730180" y="341060"/>
                  </a:lnTo>
                  <a:lnTo>
                    <a:pt x="722505" y="344904"/>
                  </a:lnTo>
                  <a:lnTo>
                    <a:pt x="714832" y="348748"/>
                  </a:lnTo>
                  <a:lnTo>
                    <a:pt x="706061" y="352044"/>
                  </a:lnTo>
                  <a:lnTo>
                    <a:pt x="697839" y="355339"/>
                  </a:lnTo>
                  <a:lnTo>
                    <a:pt x="688520" y="358085"/>
                  </a:lnTo>
                  <a:lnTo>
                    <a:pt x="679750" y="360283"/>
                  </a:lnTo>
                  <a:lnTo>
                    <a:pt x="0" y="503724"/>
                  </a:lnTo>
                  <a:lnTo>
                    <a:pt x="0" y="237853"/>
                  </a:lnTo>
                  <a:lnTo>
                    <a:pt x="15818" y="235153"/>
                  </a:lnTo>
                  <a:lnTo>
                    <a:pt x="78739" y="223235"/>
                  </a:lnTo>
                  <a:lnTo>
                    <a:pt x="142206" y="210234"/>
                  </a:lnTo>
                  <a:lnTo>
                    <a:pt x="205674" y="197774"/>
                  </a:lnTo>
                  <a:lnTo>
                    <a:pt x="268046" y="183690"/>
                  </a:lnTo>
                  <a:lnTo>
                    <a:pt x="330967" y="169063"/>
                  </a:lnTo>
                  <a:lnTo>
                    <a:pt x="393341" y="154437"/>
                  </a:lnTo>
                  <a:lnTo>
                    <a:pt x="455712" y="138185"/>
                  </a:lnTo>
                  <a:lnTo>
                    <a:pt x="486900" y="128975"/>
                  </a:lnTo>
                  <a:lnTo>
                    <a:pt x="518086" y="120308"/>
                  </a:lnTo>
                  <a:lnTo>
                    <a:pt x="549272" y="111641"/>
                  </a:lnTo>
                  <a:lnTo>
                    <a:pt x="579912" y="101347"/>
                  </a:lnTo>
                  <a:lnTo>
                    <a:pt x="547631" y="104056"/>
                  </a:lnTo>
                  <a:lnTo>
                    <a:pt x="515350" y="106765"/>
                  </a:lnTo>
                  <a:lnTo>
                    <a:pt x="483069" y="110015"/>
                  </a:lnTo>
                  <a:lnTo>
                    <a:pt x="451336" y="113806"/>
                  </a:lnTo>
                  <a:lnTo>
                    <a:pt x="387322" y="121391"/>
                  </a:lnTo>
                  <a:lnTo>
                    <a:pt x="323308" y="130600"/>
                  </a:lnTo>
                  <a:lnTo>
                    <a:pt x="259292" y="140352"/>
                  </a:lnTo>
                  <a:lnTo>
                    <a:pt x="195825" y="150644"/>
                  </a:lnTo>
                  <a:lnTo>
                    <a:pt x="132904" y="162020"/>
                  </a:lnTo>
                  <a:lnTo>
                    <a:pt x="69438" y="173938"/>
                  </a:lnTo>
                  <a:lnTo>
                    <a:pt x="6519" y="186399"/>
                  </a:lnTo>
                  <a:lnTo>
                    <a:pt x="0" y="187746"/>
                  </a:lnTo>
                  <a:lnTo>
                    <a:pt x="0" y="131439"/>
                  </a:lnTo>
                  <a:lnTo>
                    <a:pt x="604654" y="3844"/>
                  </a:lnTo>
                  <a:lnTo>
                    <a:pt x="613973" y="2196"/>
                  </a:lnTo>
                  <a:lnTo>
                    <a:pt x="622743" y="1099"/>
                  </a:lnTo>
                  <a:lnTo>
                    <a:pt x="632611" y="550"/>
                  </a:lnTo>
                  <a:lnTo>
                    <a:pt x="641380" y="0"/>
                  </a:lnTo>
                  <a:close/>
                </a:path>
              </a:pathLst>
            </a:custGeom>
            <a:solidFill>
              <a:srgbClr val="3A3A3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sp>
          <p:nvSpPr>
            <p:cNvPr id="27" name="任意多边形 1"/>
            <p:cNvSpPr/>
            <p:nvPr/>
          </p:nvSpPr>
          <p:spPr>
            <a:xfrm>
              <a:off x="6134238" y="3389313"/>
              <a:ext cx="2116" cy="0"/>
            </a:xfrm>
            <a:custGeom>
              <a:avLst/>
              <a:gdLst>
                <a:gd name="connsiteX0" fmla="*/ 1450 w 1450"/>
                <a:gd name="connsiteY0" fmla="*/ 0 h 306"/>
                <a:gd name="connsiteX1" fmla="*/ 1450 w 1450"/>
                <a:gd name="connsiteY1" fmla="*/ 306 h 306"/>
                <a:gd name="connsiteX2" fmla="*/ 0 w 1450"/>
                <a:gd name="connsiteY2" fmla="*/ 306 h 306"/>
                <a:gd name="connsiteX3" fmla="*/ 1450 w 1450"/>
                <a:gd name="connsiteY3" fmla="*/ 0 h 306"/>
              </a:gdLst>
              <a:ahLst/>
              <a:cxnLst>
                <a:cxn ang="0">
                  <a:pos x="connsiteX0" y="connsiteY0"/>
                </a:cxn>
                <a:cxn ang="0">
                  <a:pos x="connsiteX1" y="connsiteY1"/>
                </a:cxn>
                <a:cxn ang="0">
                  <a:pos x="connsiteX2" y="connsiteY2"/>
                </a:cxn>
                <a:cxn ang="0">
                  <a:pos x="connsiteX3" y="connsiteY3"/>
                </a:cxn>
              </a:cxnLst>
              <a:rect l="l" t="t" r="r" b="b"/>
              <a:pathLst>
                <a:path w="1450" h="306">
                  <a:moveTo>
                    <a:pt x="1450" y="0"/>
                  </a:moveTo>
                  <a:lnTo>
                    <a:pt x="1450" y="306"/>
                  </a:lnTo>
                  <a:lnTo>
                    <a:pt x="0" y="306"/>
                  </a:lnTo>
                  <a:lnTo>
                    <a:pt x="1450" y="0"/>
                  </a:lnTo>
                  <a:close/>
                </a:path>
              </a:pathLst>
            </a:custGeom>
            <a:solidFill>
              <a:srgbClr val="3A3A3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grpSp>
      <p:grpSp>
        <p:nvGrpSpPr>
          <p:cNvPr id="48134" name="组合 65"/>
          <p:cNvGrpSpPr>
            <a:grpSpLocks/>
          </p:cNvGrpSpPr>
          <p:nvPr/>
        </p:nvGrpSpPr>
        <p:grpSpPr bwMode="auto">
          <a:xfrm>
            <a:off x="6040438" y="3709988"/>
            <a:ext cx="479425" cy="1425575"/>
            <a:chOff x="6135688" y="3468688"/>
            <a:chExt cx="640228" cy="1899316"/>
          </a:xfrm>
        </p:grpSpPr>
        <p:sp>
          <p:nvSpPr>
            <p:cNvPr id="29" name="任意多边形 21"/>
            <p:cNvSpPr/>
            <p:nvPr/>
          </p:nvSpPr>
          <p:spPr>
            <a:xfrm>
              <a:off x="6307404" y="3468688"/>
              <a:ext cx="385833" cy="361673"/>
            </a:xfrm>
            <a:custGeom>
              <a:avLst/>
              <a:gdLst>
                <a:gd name="connsiteX0" fmla="*/ 26016 w 386565"/>
                <a:gd name="connsiteY0" fmla="*/ 0 h 361595"/>
                <a:gd name="connsiteX1" fmla="*/ 316895 w 386565"/>
                <a:gd name="connsiteY1" fmla="*/ 0 h 361595"/>
                <a:gd name="connsiteX2" fmla="*/ 385472 w 386565"/>
                <a:gd name="connsiteY2" fmla="*/ 302430 h 361595"/>
                <a:gd name="connsiteX3" fmla="*/ 386565 w 386565"/>
                <a:gd name="connsiteY3" fmla="*/ 307908 h 361595"/>
                <a:gd name="connsiteX4" fmla="*/ 386565 w 386565"/>
                <a:gd name="connsiteY4" fmla="*/ 313386 h 361595"/>
                <a:gd name="connsiteX5" fmla="*/ 386018 w 386565"/>
                <a:gd name="connsiteY5" fmla="*/ 319411 h 361595"/>
                <a:gd name="connsiteX6" fmla="*/ 385472 w 386565"/>
                <a:gd name="connsiteY6" fmla="*/ 324343 h 361595"/>
                <a:gd name="connsiteX7" fmla="*/ 383831 w 386565"/>
                <a:gd name="connsiteY7" fmla="*/ 329272 h 361595"/>
                <a:gd name="connsiteX8" fmla="*/ 381645 w 386565"/>
                <a:gd name="connsiteY8" fmla="*/ 334203 h 361595"/>
                <a:gd name="connsiteX9" fmla="*/ 379457 w 386565"/>
                <a:gd name="connsiteY9" fmla="*/ 339133 h 361595"/>
                <a:gd name="connsiteX10" fmla="*/ 375630 w 386565"/>
                <a:gd name="connsiteY10" fmla="*/ 342969 h 361595"/>
                <a:gd name="connsiteX11" fmla="*/ 372349 w 386565"/>
                <a:gd name="connsiteY11" fmla="*/ 346803 h 361595"/>
                <a:gd name="connsiteX12" fmla="*/ 368522 w 386565"/>
                <a:gd name="connsiteY12" fmla="*/ 350638 h 361595"/>
                <a:gd name="connsiteX13" fmla="*/ 364695 w 386565"/>
                <a:gd name="connsiteY13" fmla="*/ 353376 h 361595"/>
                <a:gd name="connsiteX14" fmla="*/ 359773 w 386565"/>
                <a:gd name="connsiteY14" fmla="*/ 356116 h 361595"/>
                <a:gd name="connsiteX15" fmla="*/ 354852 w 386565"/>
                <a:gd name="connsiteY15" fmla="*/ 358308 h 361595"/>
                <a:gd name="connsiteX16" fmla="*/ 349385 w 386565"/>
                <a:gd name="connsiteY16" fmla="*/ 359950 h 361595"/>
                <a:gd name="connsiteX17" fmla="*/ 343917 w 386565"/>
                <a:gd name="connsiteY17" fmla="*/ 361046 h 361595"/>
                <a:gd name="connsiteX18" fmla="*/ 338450 w 386565"/>
                <a:gd name="connsiteY18" fmla="*/ 361595 h 361595"/>
                <a:gd name="connsiteX19" fmla="*/ 129037 w 386565"/>
                <a:gd name="connsiteY19" fmla="*/ 361595 h 361595"/>
                <a:gd name="connsiteX20" fmla="*/ 122476 w 386565"/>
                <a:gd name="connsiteY20" fmla="*/ 361046 h 361595"/>
                <a:gd name="connsiteX21" fmla="*/ 116461 w 386565"/>
                <a:gd name="connsiteY21" fmla="*/ 360499 h 361595"/>
                <a:gd name="connsiteX22" fmla="*/ 109900 w 386565"/>
                <a:gd name="connsiteY22" fmla="*/ 358308 h 361595"/>
                <a:gd name="connsiteX23" fmla="*/ 103885 w 386565"/>
                <a:gd name="connsiteY23" fmla="*/ 356663 h 361595"/>
                <a:gd name="connsiteX24" fmla="*/ 97872 w 386565"/>
                <a:gd name="connsiteY24" fmla="*/ 354472 h 361595"/>
                <a:gd name="connsiteX25" fmla="*/ 91857 w 386565"/>
                <a:gd name="connsiteY25" fmla="*/ 351734 h 361595"/>
                <a:gd name="connsiteX26" fmla="*/ 86937 w 386565"/>
                <a:gd name="connsiteY26" fmla="*/ 348447 h 361595"/>
                <a:gd name="connsiteX27" fmla="*/ 82015 w 386565"/>
                <a:gd name="connsiteY27" fmla="*/ 344611 h 361595"/>
                <a:gd name="connsiteX28" fmla="*/ 77642 w 386565"/>
                <a:gd name="connsiteY28" fmla="*/ 340777 h 361595"/>
                <a:gd name="connsiteX29" fmla="*/ 72720 w 386565"/>
                <a:gd name="connsiteY29" fmla="*/ 335846 h 361595"/>
                <a:gd name="connsiteX30" fmla="*/ 68893 w 386565"/>
                <a:gd name="connsiteY30" fmla="*/ 330916 h 361595"/>
                <a:gd name="connsiteX31" fmla="*/ 65066 w 386565"/>
                <a:gd name="connsiteY31" fmla="*/ 325985 h 361595"/>
                <a:gd name="connsiteX32" fmla="*/ 62332 w 386565"/>
                <a:gd name="connsiteY32" fmla="*/ 320507 h 361595"/>
                <a:gd name="connsiteX33" fmla="*/ 59599 w 386565"/>
                <a:gd name="connsiteY33" fmla="*/ 314482 h 361595"/>
                <a:gd name="connsiteX34" fmla="*/ 57411 w 386565"/>
                <a:gd name="connsiteY34" fmla="*/ 308455 h 361595"/>
                <a:gd name="connsiteX35" fmla="*/ 55770 w 386565"/>
                <a:gd name="connsiteY35" fmla="*/ 302430 h 361595"/>
                <a:gd name="connsiteX36" fmla="*/ 1094 w 386565"/>
                <a:gd name="connsiteY36" fmla="*/ 62480 h 361595"/>
                <a:gd name="connsiteX37" fmla="*/ 548 w 386565"/>
                <a:gd name="connsiteY37" fmla="*/ 56455 h 361595"/>
                <a:gd name="connsiteX38" fmla="*/ 0 w 386565"/>
                <a:gd name="connsiteY38" fmla="*/ 49881 h 361595"/>
                <a:gd name="connsiteX39" fmla="*/ 0 w 386565"/>
                <a:gd name="connsiteY39" fmla="*/ 44403 h 361595"/>
                <a:gd name="connsiteX40" fmla="*/ 1094 w 386565"/>
                <a:gd name="connsiteY40" fmla="*/ 38376 h 361595"/>
                <a:gd name="connsiteX41" fmla="*/ 2187 w 386565"/>
                <a:gd name="connsiteY41" fmla="*/ 32351 h 361595"/>
                <a:gd name="connsiteX42" fmla="*/ 3827 w 386565"/>
                <a:gd name="connsiteY42" fmla="*/ 26873 h 361595"/>
                <a:gd name="connsiteX43" fmla="*/ 6015 w 386565"/>
                <a:gd name="connsiteY43" fmla="*/ 21941 h 361595"/>
                <a:gd name="connsiteX44" fmla="*/ 9295 w 386565"/>
                <a:gd name="connsiteY44" fmla="*/ 17012 h 361595"/>
                <a:gd name="connsiteX45" fmla="*/ 12029 w 386565"/>
                <a:gd name="connsiteY45" fmla="*/ 12080 h 361595"/>
                <a:gd name="connsiteX46" fmla="*/ 16403 w 386565"/>
                <a:gd name="connsiteY46" fmla="*/ 7698 h 361595"/>
                <a:gd name="connsiteX47" fmla="*/ 20778 w 386565"/>
                <a:gd name="connsiteY47" fmla="*/ 3864 h 361595"/>
                <a:gd name="connsiteX48" fmla="*/ 25152 w 386565"/>
                <a:gd name="connsiteY48" fmla="*/ 577 h 361595"/>
                <a:gd name="connsiteX49" fmla="*/ 26016 w 386565"/>
                <a:gd name="connsiteY49" fmla="*/ 0 h 361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386565" h="361595">
                  <a:moveTo>
                    <a:pt x="26016" y="0"/>
                  </a:moveTo>
                  <a:lnTo>
                    <a:pt x="316895" y="0"/>
                  </a:lnTo>
                  <a:lnTo>
                    <a:pt x="385472" y="302430"/>
                  </a:lnTo>
                  <a:lnTo>
                    <a:pt x="386565" y="307908"/>
                  </a:lnTo>
                  <a:lnTo>
                    <a:pt x="386565" y="313386"/>
                  </a:lnTo>
                  <a:lnTo>
                    <a:pt x="386018" y="319411"/>
                  </a:lnTo>
                  <a:lnTo>
                    <a:pt x="385472" y="324343"/>
                  </a:lnTo>
                  <a:lnTo>
                    <a:pt x="383831" y="329272"/>
                  </a:lnTo>
                  <a:lnTo>
                    <a:pt x="381645" y="334203"/>
                  </a:lnTo>
                  <a:lnTo>
                    <a:pt x="379457" y="339133"/>
                  </a:lnTo>
                  <a:lnTo>
                    <a:pt x="375630" y="342969"/>
                  </a:lnTo>
                  <a:lnTo>
                    <a:pt x="372349" y="346803"/>
                  </a:lnTo>
                  <a:lnTo>
                    <a:pt x="368522" y="350638"/>
                  </a:lnTo>
                  <a:lnTo>
                    <a:pt x="364695" y="353376"/>
                  </a:lnTo>
                  <a:lnTo>
                    <a:pt x="359773" y="356116"/>
                  </a:lnTo>
                  <a:lnTo>
                    <a:pt x="354852" y="358308"/>
                  </a:lnTo>
                  <a:lnTo>
                    <a:pt x="349385" y="359950"/>
                  </a:lnTo>
                  <a:lnTo>
                    <a:pt x="343917" y="361046"/>
                  </a:lnTo>
                  <a:lnTo>
                    <a:pt x="338450" y="361595"/>
                  </a:lnTo>
                  <a:lnTo>
                    <a:pt x="129037" y="361595"/>
                  </a:lnTo>
                  <a:lnTo>
                    <a:pt x="122476" y="361046"/>
                  </a:lnTo>
                  <a:lnTo>
                    <a:pt x="116461" y="360499"/>
                  </a:lnTo>
                  <a:lnTo>
                    <a:pt x="109900" y="358308"/>
                  </a:lnTo>
                  <a:lnTo>
                    <a:pt x="103885" y="356663"/>
                  </a:lnTo>
                  <a:lnTo>
                    <a:pt x="97872" y="354472"/>
                  </a:lnTo>
                  <a:lnTo>
                    <a:pt x="91857" y="351734"/>
                  </a:lnTo>
                  <a:lnTo>
                    <a:pt x="86937" y="348447"/>
                  </a:lnTo>
                  <a:lnTo>
                    <a:pt x="82015" y="344611"/>
                  </a:lnTo>
                  <a:lnTo>
                    <a:pt x="77642" y="340777"/>
                  </a:lnTo>
                  <a:lnTo>
                    <a:pt x="72720" y="335846"/>
                  </a:lnTo>
                  <a:lnTo>
                    <a:pt x="68893" y="330916"/>
                  </a:lnTo>
                  <a:lnTo>
                    <a:pt x="65066" y="325985"/>
                  </a:lnTo>
                  <a:lnTo>
                    <a:pt x="62332" y="320507"/>
                  </a:lnTo>
                  <a:lnTo>
                    <a:pt x="59599" y="314482"/>
                  </a:lnTo>
                  <a:lnTo>
                    <a:pt x="57411" y="308455"/>
                  </a:lnTo>
                  <a:lnTo>
                    <a:pt x="55770" y="302430"/>
                  </a:lnTo>
                  <a:lnTo>
                    <a:pt x="1094" y="62480"/>
                  </a:lnTo>
                  <a:lnTo>
                    <a:pt x="548" y="56455"/>
                  </a:lnTo>
                  <a:lnTo>
                    <a:pt x="0" y="49881"/>
                  </a:lnTo>
                  <a:lnTo>
                    <a:pt x="0" y="44403"/>
                  </a:lnTo>
                  <a:lnTo>
                    <a:pt x="1094" y="38376"/>
                  </a:lnTo>
                  <a:lnTo>
                    <a:pt x="2187" y="32351"/>
                  </a:lnTo>
                  <a:lnTo>
                    <a:pt x="3827" y="26873"/>
                  </a:lnTo>
                  <a:lnTo>
                    <a:pt x="6015" y="21941"/>
                  </a:lnTo>
                  <a:lnTo>
                    <a:pt x="9295" y="17012"/>
                  </a:lnTo>
                  <a:lnTo>
                    <a:pt x="12029" y="12080"/>
                  </a:lnTo>
                  <a:lnTo>
                    <a:pt x="16403" y="7698"/>
                  </a:lnTo>
                  <a:lnTo>
                    <a:pt x="20778" y="3864"/>
                  </a:lnTo>
                  <a:lnTo>
                    <a:pt x="25152" y="577"/>
                  </a:lnTo>
                  <a:lnTo>
                    <a:pt x="26016" y="0"/>
                  </a:lnTo>
                  <a:close/>
                </a:path>
              </a:pathLst>
            </a:custGeom>
            <a:solidFill>
              <a:srgbClr val="424A4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sp>
          <p:nvSpPr>
            <p:cNvPr id="30" name="任意多边形 18"/>
            <p:cNvSpPr/>
            <p:nvPr/>
          </p:nvSpPr>
          <p:spPr>
            <a:xfrm>
              <a:off x="6135688" y="3912849"/>
              <a:ext cx="640228" cy="596444"/>
            </a:xfrm>
            <a:custGeom>
              <a:avLst/>
              <a:gdLst>
                <a:gd name="connsiteX0" fmla="*/ 0 w 640227"/>
                <a:gd name="connsiteY0" fmla="*/ 0 h 597129"/>
                <a:gd name="connsiteX1" fmla="*/ 639130 w 640227"/>
                <a:gd name="connsiteY1" fmla="*/ 0 h 597129"/>
                <a:gd name="connsiteX2" fmla="*/ 640227 w 640227"/>
                <a:gd name="connsiteY2" fmla="*/ 63316 h 597129"/>
                <a:gd name="connsiteX3" fmla="*/ 640227 w 640227"/>
                <a:gd name="connsiteY3" fmla="*/ 130451 h 597129"/>
                <a:gd name="connsiteX4" fmla="*/ 640227 w 640227"/>
                <a:gd name="connsiteY4" fmla="*/ 147373 h 597129"/>
                <a:gd name="connsiteX5" fmla="*/ 639678 w 640227"/>
                <a:gd name="connsiteY5" fmla="*/ 164292 h 597129"/>
                <a:gd name="connsiteX6" fmla="*/ 638581 w 640227"/>
                <a:gd name="connsiteY6" fmla="*/ 181214 h 597129"/>
                <a:gd name="connsiteX7" fmla="*/ 637484 w 640227"/>
                <a:gd name="connsiteY7" fmla="*/ 197588 h 597129"/>
                <a:gd name="connsiteX8" fmla="*/ 635289 w 640227"/>
                <a:gd name="connsiteY8" fmla="*/ 213962 h 597129"/>
                <a:gd name="connsiteX9" fmla="*/ 633096 w 640227"/>
                <a:gd name="connsiteY9" fmla="*/ 230337 h 597129"/>
                <a:gd name="connsiteX10" fmla="*/ 630901 w 640227"/>
                <a:gd name="connsiteY10" fmla="*/ 246713 h 597129"/>
                <a:gd name="connsiteX11" fmla="*/ 627611 w 640227"/>
                <a:gd name="connsiteY11" fmla="*/ 262540 h 597129"/>
                <a:gd name="connsiteX12" fmla="*/ 624319 w 640227"/>
                <a:gd name="connsiteY12" fmla="*/ 278916 h 597129"/>
                <a:gd name="connsiteX13" fmla="*/ 620479 w 640227"/>
                <a:gd name="connsiteY13" fmla="*/ 294198 h 597129"/>
                <a:gd name="connsiteX14" fmla="*/ 616640 w 640227"/>
                <a:gd name="connsiteY14" fmla="*/ 310028 h 597129"/>
                <a:gd name="connsiteX15" fmla="*/ 612251 w 640227"/>
                <a:gd name="connsiteY15" fmla="*/ 325857 h 597129"/>
                <a:gd name="connsiteX16" fmla="*/ 607314 w 640227"/>
                <a:gd name="connsiteY16" fmla="*/ 341139 h 597129"/>
                <a:gd name="connsiteX17" fmla="*/ 602378 w 640227"/>
                <a:gd name="connsiteY17" fmla="*/ 355876 h 597129"/>
                <a:gd name="connsiteX18" fmla="*/ 596891 w 640227"/>
                <a:gd name="connsiteY18" fmla="*/ 371160 h 597129"/>
                <a:gd name="connsiteX19" fmla="*/ 591407 w 640227"/>
                <a:gd name="connsiteY19" fmla="*/ 385897 h 597129"/>
                <a:gd name="connsiteX20" fmla="*/ 584825 w 640227"/>
                <a:gd name="connsiteY20" fmla="*/ 400634 h 597129"/>
                <a:gd name="connsiteX21" fmla="*/ 578791 w 640227"/>
                <a:gd name="connsiteY21" fmla="*/ 414825 h 597129"/>
                <a:gd name="connsiteX22" fmla="*/ 571659 w 640227"/>
                <a:gd name="connsiteY22" fmla="*/ 429562 h 597129"/>
                <a:gd name="connsiteX23" fmla="*/ 564528 w 640227"/>
                <a:gd name="connsiteY23" fmla="*/ 443754 h 597129"/>
                <a:gd name="connsiteX24" fmla="*/ 557397 w 640227"/>
                <a:gd name="connsiteY24" fmla="*/ 457399 h 597129"/>
                <a:gd name="connsiteX25" fmla="*/ 549717 w 640227"/>
                <a:gd name="connsiteY25" fmla="*/ 471045 h 597129"/>
                <a:gd name="connsiteX26" fmla="*/ 541490 w 640227"/>
                <a:gd name="connsiteY26" fmla="*/ 485237 h 597129"/>
                <a:gd name="connsiteX27" fmla="*/ 533262 w 640227"/>
                <a:gd name="connsiteY27" fmla="*/ 497791 h 597129"/>
                <a:gd name="connsiteX28" fmla="*/ 524484 w 640227"/>
                <a:gd name="connsiteY28" fmla="*/ 511436 h 597129"/>
                <a:gd name="connsiteX29" fmla="*/ 515708 w 640227"/>
                <a:gd name="connsiteY29" fmla="*/ 524535 h 597129"/>
                <a:gd name="connsiteX30" fmla="*/ 505835 w 640227"/>
                <a:gd name="connsiteY30" fmla="*/ 537090 h 597129"/>
                <a:gd name="connsiteX31" fmla="*/ 497058 w 640227"/>
                <a:gd name="connsiteY31" fmla="*/ 549644 h 597129"/>
                <a:gd name="connsiteX32" fmla="*/ 486636 w 640227"/>
                <a:gd name="connsiteY32" fmla="*/ 562198 h 597129"/>
                <a:gd name="connsiteX33" fmla="*/ 476762 w 640227"/>
                <a:gd name="connsiteY33" fmla="*/ 573660 h 597129"/>
                <a:gd name="connsiteX34" fmla="*/ 466340 w 640227"/>
                <a:gd name="connsiteY34" fmla="*/ 585667 h 597129"/>
                <a:gd name="connsiteX35" fmla="*/ 455918 w 640227"/>
                <a:gd name="connsiteY35" fmla="*/ 597129 h 597129"/>
                <a:gd name="connsiteX36" fmla="*/ 0 w 640227"/>
                <a:gd name="connsiteY36" fmla="*/ 597129 h 597129"/>
                <a:gd name="connsiteX37" fmla="*/ 0 w 640227"/>
                <a:gd name="connsiteY37" fmla="*/ 0 h 597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640227" h="597129">
                  <a:moveTo>
                    <a:pt x="0" y="0"/>
                  </a:moveTo>
                  <a:lnTo>
                    <a:pt x="639130" y="0"/>
                  </a:lnTo>
                  <a:lnTo>
                    <a:pt x="640227" y="63316"/>
                  </a:lnTo>
                  <a:lnTo>
                    <a:pt x="640227" y="130451"/>
                  </a:lnTo>
                  <a:lnTo>
                    <a:pt x="640227" y="147373"/>
                  </a:lnTo>
                  <a:lnTo>
                    <a:pt x="639678" y="164292"/>
                  </a:lnTo>
                  <a:lnTo>
                    <a:pt x="638581" y="181214"/>
                  </a:lnTo>
                  <a:lnTo>
                    <a:pt x="637484" y="197588"/>
                  </a:lnTo>
                  <a:lnTo>
                    <a:pt x="635289" y="213962"/>
                  </a:lnTo>
                  <a:lnTo>
                    <a:pt x="633096" y="230337"/>
                  </a:lnTo>
                  <a:lnTo>
                    <a:pt x="630901" y="246713"/>
                  </a:lnTo>
                  <a:lnTo>
                    <a:pt x="627611" y="262540"/>
                  </a:lnTo>
                  <a:lnTo>
                    <a:pt x="624319" y="278916"/>
                  </a:lnTo>
                  <a:lnTo>
                    <a:pt x="620479" y="294198"/>
                  </a:lnTo>
                  <a:lnTo>
                    <a:pt x="616640" y="310028"/>
                  </a:lnTo>
                  <a:lnTo>
                    <a:pt x="612251" y="325857"/>
                  </a:lnTo>
                  <a:lnTo>
                    <a:pt x="607314" y="341139"/>
                  </a:lnTo>
                  <a:lnTo>
                    <a:pt x="602378" y="355876"/>
                  </a:lnTo>
                  <a:lnTo>
                    <a:pt x="596891" y="371160"/>
                  </a:lnTo>
                  <a:lnTo>
                    <a:pt x="591407" y="385897"/>
                  </a:lnTo>
                  <a:lnTo>
                    <a:pt x="584825" y="400634"/>
                  </a:lnTo>
                  <a:lnTo>
                    <a:pt x="578791" y="414825"/>
                  </a:lnTo>
                  <a:lnTo>
                    <a:pt x="571659" y="429562"/>
                  </a:lnTo>
                  <a:lnTo>
                    <a:pt x="564528" y="443754"/>
                  </a:lnTo>
                  <a:lnTo>
                    <a:pt x="557397" y="457399"/>
                  </a:lnTo>
                  <a:lnTo>
                    <a:pt x="549717" y="471045"/>
                  </a:lnTo>
                  <a:lnTo>
                    <a:pt x="541490" y="485237"/>
                  </a:lnTo>
                  <a:lnTo>
                    <a:pt x="533262" y="497791"/>
                  </a:lnTo>
                  <a:lnTo>
                    <a:pt x="524484" y="511436"/>
                  </a:lnTo>
                  <a:lnTo>
                    <a:pt x="515708" y="524535"/>
                  </a:lnTo>
                  <a:lnTo>
                    <a:pt x="505835" y="537090"/>
                  </a:lnTo>
                  <a:lnTo>
                    <a:pt x="497058" y="549644"/>
                  </a:lnTo>
                  <a:lnTo>
                    <a:pt x="486636" y="562198"/>
                  </a:lnTo>
                  <a:lnTo>
                    <a:pt x="476762" y="573660"/>
                  </a:lnTo>
                  <a:lnTo>
                    <a:pt x="466340" y="585667"/>
                  </a:lnTo>
                  <a:lnTo>
                    <a:pt x="455918" y="597129"/>
                  </a:lnTo>
                  <a:lnTo>
                    <a:pt x="0" y="597129"/>
                  </a:lnTo>
                  <a:lnTo>
                    <a:pt x="0" y="0"/>
                  </a:lnTo>
                  <a:close/>
                </a:path>
              </a:pathLst>
            </a:custGeom>
            <a:solidFill>
              <a:srgbClr val="424A4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sp>
          <p:nvSpPr>
            <p:cNvPr id="31" name="任意多边形 15"/>
            <p:cNvSpPr/>
            <p:nvPr/>
          </p:nvSpPr>
          <p:spPr>
            <a:xfrm>
              <a:off x="6135688" y="4591780"/>
              <a:ext cx="451551" cy="192470"/>
            </a:xfrm>
            <a:custGeom>
              <a:avLst/>
              <a:gdLst>
                <a:gd name="connsiteX0" fmla="*/ 0 w 451056"/>
                <a:gd name="connsiteY0" fmla="*/ 0 h 191739"/>
                <a:gd name="connsiteX1" fmla="*/ 356145 w 451056"/>
                <a:gd name="connsiteY1" fmla="*/ 0 h 191739"/>
                <a:gd name="connsiteX2" fmla="*/ 366020 w 451056"/>
                <a:gd name="connsiteY2" fmla="*/ 546 h 191739"/>
                <a:gd name="connsiteX3" fmla="*/ 375345 w 451056"/>
                <a:gd name="connsiteY3" fmla="*/ 1634 h 191739"/>
                <a:gd name="connsiteX4" fmla="*/ 384124 w 451056"/>
                <a:gd name="connsiteY4" fmla="*/ 3814 h 191739"/>
                <a:gd name="connsiteX5" fmla="*/ 393451 w 451056"/>
                <a:gd name="connsiteY5" fmla="*/ 7627 h 191739"/>
                <a:gd name="connsiteX6" fmla="*/ 401131 w 451056"/>
                <a:gd name="connsiteY6" fmla="*/ 11440 h 191739"/>
                <a:gd name="connsiteX7" fmla="*/ 409360 w 451056"/>
                <a:gd name="connsiteY7" fmla="*/ 16342 h 191739"/>
                <a:gd name="connsiteX8" fmla="*/ 416492 w 451056"/>
                <a:gd name="connsiteY8" fmla="*/ 21789 h 191739"/>
                <a:gd name="connsiteX9" fmla="*/ 423076 w 451056"/>
                <a:gd name="connsiteY9" fmla="*/ 28325 h 191739"/>
                <a:gd name="connsiteX10" fmla="*/ 429661 w 451056"/>
                <a:gd name="connsiteY10" fmla="*/ 34863 h 191739"/>
                <a:gd name="connsiteX11" fmla="*/ 434598 w 451056"/>
                <a:gd name="connsiteY11" fmla="*/ 41944 h 191739"/>
                <a:gd name="connsiteX12" fmla="*/ 439536 w 451056"/>
                <a:gd name="connsiteY12" fmla="*/ 50114 h 191739"/>
                <a:gd name="connsiteX13" fmla="*/ 443375 w 451056"/>
                <a:gd name="connsiteY13" fmla="*/ 58285 h 191739"/>
                <a:gd name="connsiteX14" fmla="*/ 446668 w 451056"/>
                <a:gd name="connsiteY14" fmla="*/ 67546 h 191739"/>
                <a:gd name="connsiteX15" fmla="*/ 449410 w 451056"/>
                <a:gd name="connsiteY15" fmla="*/ 76261 h 191739"/>
                <a:gd name="connsiteX16" fmla="*/ 450507 w 451056"/>
                <a:gd name="connsiteY16" fmla="*/ 86065 h 191739"/>
                <a:gd name="connsiteX17" fmla="*/ 451056 w 451056"/>
                <a:gd name="connsiteY17" fmla="*/ 95871 h 191739"/>
                <a:gd name="connsiteX18" fmla="*/ 450507 w 451056"/>
                <a:gd name="connsiteY18" fmla="*/ 105675 h 191739"/>
                <a:gd name="connsiteX19" fmla="*/ 449410 w 451056"/>
                <a:gd name="connsiteY19" fmla="*/ 114935 h 191739"/>
                <a:gd name="connsiteX20" fmla="*/ 446668 w 451056"/>
                <a:gd name="connsiteY20" fmla="*/ 124195 h 191739"/>
                <a:gd name="connsiteX21" fmla="*/ 443375 w 451056"/>
                <a:gd name="connsiteY21" fmla="*/ 132911 h 191739"/>
                <a:gd name="connsiteX22" fmla="*/ 439536 w 451056"/>
                <a:gd name="connsiteY22" fmla="*/ 141082 h 191739"/>
                <a:gd name="connsiteX23" fmla="*/ 434598 w 451056"/>
                <a:gd name="connsiteY23" fmla="*/ 149252 h 191739"/>
                <a:gd name="connsiteX24" fmla="*/ 429661 w 451056"/>
                <a:gd name="connsiteY24" fmla="*/ 156879 h 191739"/>
                <a:gd name="connsiteX25" fmla="*/ 423076 w 451056"/>
                <a:gd name="connsiteY25" fmla="*/ 163414 h 191739"/>
                <a:gd name="connsiteX26" fmla="*/ 416492 w 451056"/>
                <a:gd name="connsiteY26" fmla="*/ 169950 h 191739"/>
                <a:gd name="connsiteX27" fmla="*/ 409360 w 451056"/>
                <a:gd name="connsiteY27" fmla="*/ 175398 h 191739"/>
                <a:gd name="connsiteX28" fmla="*/ 401131 w 451056"/>
                <a:gd name="connsiteY28" fmla="*/ 179756 h 191739"/>
                <a:gd name="connsiteX29" fmla="*/ 393451 w 451056"/>
                <a:gd name="connsiteY29" fmla="*/ 183569 h 191739"/>
                <a:gd name="connsiteX30" fmla="*/ 384124 w 451056"/>
                <a:gd name="connsiteY30" fmla="*/ 187382 h 191739"/>
                <a:gd name="connsiteX31" fmla="*/ 375345 w 451056"/>
                <a:gd name="connsiteY31" fmla="*/ 189560 h 191739"/>
                <a:gd name="connsiteX32" fmla="*/ 366020 w 451056"/>
                <a:gd name="connsiteY32" fmla="*/ 191196 h 191739"/>
                <a:gd name="connsiteX33" fmla="*/ 356145 w 451056"/>
                <a:gd name="connsiteY33" fmla="*/ 191739 h 191739"/>
                <a:gd name="connsiteX34" fmla="*/ 0 w 451056"/>
                <a:gd name="connsiteY34" fmla="*/ 191739 h 191739"/>
                <a:gd name="connsiteX35" fmla="*/ 0 w 451056"/>
                <a:gd name="connsiteY35" fmla="*/ 0 h 191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451056" h="191739">
                  <a:moveTo>
                    <a:pt x="0" y="0"/>
                  </a:moveTo>
                  <a:lnTo>
                    <a:pt x="356145" y="0"/>
                  </a:lnTo>
                  <a:lnTo>
                    <a:pt x="366020" y="546"/>
                  </a:lnTo>
                  <a:lnTo>
                    <a:pt x="375345" y="1634"/>
                  </a:lnTo>
                  <a:lnTo>
                    <a:pt x="384124" y="3814"/>
                  </a:lnTo>
                  <a:lnTo>
                    <a:pt x="393451" y="7627"/>
                  </a:lnTo>
                  <a:lnTo>
                    <a:pt x="401131" y="11440"/>
                  </a:lnTo>
                  <a:lnTo>
                    <a:pt x="409360" y="16342"/>
                  </a:lnTo>
                  <a:lnTo>
                    <a:pt x="416492" y="21789"/>
                  </a:lnTo>
                  <a:lnTo>
                    <a:pt x="423076" y="28325"/>
                  </a:lnTo>
                  <a:lnTo>
                    <a:pt x="429661" y="34863"/>
                  </a:lnTo>
                  <a:lnTo>
                    <a:pt x="434598" y="41944"/>
                  </a:lnTo>
                  <a:lnTo>
                    <a:pt x="439536" y="50114"/>
                  </a:lnTo>
                  <a:lnTo>
                    <a:pt x="443375" y="58285"/>
                  </a:lnTo>
                  <a:lnTo>
                    <a:pt x="446668" y="67546"/>
                  </a:lnTo>
                  <a:lnTo>
                    <a:pt x="449410" y="76261"/>
                  </a:lnTo>
                  <a:lnTo>
                    <a:pt x="450507" y="86065"/>
                  </a:lnTo>
                  <a:lnTo>
                    <a:pt x="451056" y="95871"/>
                  </a:lnTo>
                  <a:lnTo>
                    <a:pt x="450507" y="105675"/>
                  </a:lnTo>
                  <a:lnTo>
                    <a:pt x="449410" y="114935"/>
                  </a:lnTo>
                  <a:lnTo>
                    <a:pt x="446668" y="124195"/>
                  </a:lnTo>
                  <a:lnTo>
                    <a:pt x="443375" y="132911"/>
                  </a:lnTo>
                  <a:lnTo>
                    <a:pt x="439536" y="141082"/>
                  </a:lnTo>
                  <a:lnTo>
                    <a:pt x="434598" y="149252"/>
                  </a:lnTo>
                  <a:lnTo>
                    <a:pt x="429661" y="156879"/>
                  </a:lnTo>
                  <a:lnTo>
                    <a:pt x="423076" y="163414"/>
                  </a:lnTo>
                  <a:lnTo>
                    <a:pt x="416492" y="169950"/>
                  </a:lnTo>
                  <a:lnTo>
                    <a:pt x="409360" y="175398"/>
                  </a:lnTo>
                  <a:lnTo>
                    <a:pt x="401131" y="179756"/>
                  </a:lnTo>
                  <a:lnTo>
                    <a:pt x="393451" y="183569"/>
                  </a:lnTo>
                  <a:lnTo>
                    <a:pt x="384124" y="187382"/>
                  </a:lnTo>
                  <a:lnTo>
                    <a:pt x="375345" y="189560"/>
                  </a:lnTo>
                  <a:lnTo>
                    <a:pt x="366020" y="191196"/>
                  </a:lnTo>
                  <a:lnTo>
                    <a:pt x="356145" y="191739"/>
                  </a:lnTo>
                  <a:lnTo>
                    <a:pt x="0" y="191739"/>
                  </a:lnTo>
                  <a:lnTo>
                    <a:pt x="0" y="0"/>
                  </a:lnTo>
                  <a:close/>
                </a:path>
              </a:pathLst>
            </a:custGeom>
            <a:solidFill>
              <a:srgbClr val="424A4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sp>
          <p:nvSpPr>
            <p:cNvPr id="32" name="任意多边形 10"/>
            <p:cNvSpPr/>
            <p:nvPr/>
          </p:nvSpPr>
          <p:spPr>
            <a:xfrm>
              <a:off x="6135688" y="4845586"/>
              <a:ext cx="451551" cy="192470"/>
            </a:xfrm>
            <a:custGeom>
              <a:avLst/>
              <a:gdLst>
                <a:gd name="connsiteX0" fmla="*/ 0 w 451056"/>
                <a:gd name="connsiteY0" fmla="*/ 0 h 191739"/>
                <a:gd name="connsiteX1" fmla="*/ 356145 w 451056"/>
                <a:gd name="connsiteY1" fmla="*/ 0 h 191739"/>
                <a:gd name="connsiteX2" fmla="*/ 366020 w 451056"/>
                <a:gd name="connsiteY2" fmla="*/ 547 h 191739"/>
                <a:gd name="connsiteX3" fmla="*/ 375345 w 451056"/>
                <a:gd name="connsiteY3" fmla="*/ 1639 h 191739"/>
                <a:gd name="connsiteX4" fmla="*/ 384124 w 451056"/>
                <a:gd name="connsiteY4" fmla="*/ 4371 h 191739"/>
                <a:gd name="connsiteX5" fmla="*/ 393451 w 451056"/>
                <a:gd name="connsiteY5" fmla="*/ 7102 h 191739"/>
                <a:gd name="connsiteX6" fmla="*/ 401131 w 451056"/>
                <a:gd name="connsiteY6" fmla="*/ 10925 h 191739"/>
                <a:gd name="connsiteX7" fmla="*/ 409360 w 451056"/>
                <a:gd name="connsiteY7" fmla="*/ 16388 h 191739"/>
                <a:gd name="connsiteX8" fmla="*/ 416492 w 451056"/>
                <a:gd name="connsiteY8" fmla="*/ 21851 h 191739"/>
                <a:gd name="connsiteX9" fmla="*/ 423076 w 451056"/>
                <a:gd name="connsiteY9" fmla="*/ 27861 h 191739"/>
                <a:gd name="connsiteX10" fmla="*/ 429661 w 451056"/>
                <a:gd name="connsiteY10" fmla="*/ 34961 h 191739"/>
                <a:gd name="connsiteX11" fmla="*/ 434598 w 451056"/>
                <a:gd name="connsiteY11" fmla="*/ 42063 h 191739"/>
                <a:gd name="connsiteX12" fmla="*/ 439536 w 451056"/>
                <a:gd name="connsiteY12" fmla="*/ 49710 h 191739"/>
                <a:gd name="connsiteX13" fmla="*/ 443375 w 451056"/>
                <a:gd name="connsiteY13" fmla="*/ 58451 h 191739"/>
                <a:gd name="connsiteX14" fmla="*/ 446668 w 451056"/>
                <a:gd name="connsiteY14" fmla="*/ 67190 h 191739"/>
                <a:gd name="connsiteX15" fmla="*/ 449410 w 451056"/>
                <a:gd name="connsiteY15" fmla="*/ 76478 h 191739"/>
                <a:gd name="connsiteX16" fmla="*/ 450507 w 451056"/>
                <a:gd name="connsiteY16" fmla="*/ 85764 h 191739"/>
                <a:gd name="connsiteX17" fmla="*/ 451056 w 451056"/>
                <a:gd name="connsiteY17" fmla="*/ 96143 h 191739"/>
                <a:gd name="connsiteX18" fmla="*/ 450507 w 451056"/>
                <a:gd name="connsiteY18" fmla="*/ 105429 h 191739"/>
                <a:gd name="connsiteX19" fmla="*/ 449410 w 451056"/>
                <a:gd name="connsiteY19" fmla="*/ 115262 h 191739"/>
                <a:gd name="connsiteX20" fmla="*/ 446668 w 451056"/>
                <a:gd name="connsiteY20" fmla="*/ 124549 h 191739"/>
                <a:gd name="connsiteX21" fmla="*/ 443375 w 451056"/>
                <a:gd name="connsiteY21" fmla="*/ 133290 h 191739"/>
                <a:gd name="connsiteX22" fmla="*/ 439536 w 451056"/>
                <a:gd name="connsiteY22" fmla="*/ 142029 h 191739"/>
                <a:gd name="connsiteX23" fmla="*/ 434598 w 451056"/>
                <a:gd name="connsiteY23" fmla="*/ 149676 h 191739"/>
                <a:gd name="connsiteX24" fmla="*/ 429661 w 451056"/>
                <a:gd name="connsiteY24" fmla="*/ 157325 h 191739"/>
                <a:gd name="connsiteX25" fmla="*/ 423076 w 451056"/>
                <a:gd name="connsiteY25" fmla="*/ 163880 h 191739"/>
                <a:gd name="connsiteX26" fmla="*/ 416492 w 451056"/>
                <a:gd name="connsiteY26" fmla="*/ 169888 h 191739"/>
                <a:gd name="connsiteX27" fmla="*/ 409360 w 451056"/>
                <a:gd name="connsiteY27" fmla="*/ 175898 h 191739"/>
                <a:gd name="connsiteX28" fmla="*/ 401131 w 451056"/>
                <a:gd name="connsiteY28" fmla="*/ 180268 h 191739"/>
                <a:gd name="connsiteX29" fmla="*/ 393451 w 451056"/>
                <a:gd name="connsiteY29" fmla="*/ 184639 h 191739"/>
                <a:gd name="connsiteX30" fmla="*/ 384124 w 451056"/>
                <a:gd name="connsiteY30" fmla="*/ 187368 h 191739"/>
                <a:gd name="connsiteX31" fmla="*/ 375345 w 451056"/>
                <a:gd name="connsiteY31" fmla="*/ 190100 h 191739"/>
                <a:gd name="connsiteX32" fmla="*/ 366020 w 451056"/>
                <a:gd name="connsiteY32" fmla="*/ 191194 h 191739"/>
                <a:gd name="connsiteX33" fmla="*/ 356145 w 451056"/>
                <a:gd name="connsiteY33" fmla="*/ 191739 h 191739"/>
                <a:gd name="connsiteX34" fmla="*/ 0 w 451056"/>
                <a:gd name="connsiteY34" fmla="*/ 191739 h 191739"/>
                <a:gd name="connsiteX35" fmla="*/ 0 w 451056"/>
                <a:gd name="connsiteY35" fmla="*/ 0 h 191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451056" h="191739">
                  <a:moveTo>
                    <a:pt x="0" y="0"/>
                  </a:moveTo>
                  <a:lnTo>
                    <a:pt x="356145" y="0"/>
                  </a:lnTo>
                  <a:lnTo>
                    <a:pt x="366020" y="547"/>
                  </a:lnTo>
                  <a:lnTo>
                    <a:pt x="375345" y="1639"/>
                  </a:lnTo>
                  <a:lnTo>
                    <a:pt x="384124" y="4371"/>
                  </a:lnTo>
                  <a:lnTo>
                    <a:pt x="393451" y="7102"/>
                  </a:lnTo>
                  <a:lnTo>
                    <a:pt x="401131" y="10925"/>
                  </a:lnTo>
                  <a:lnTo>
                    <a:pt x="409360" y="16388"/>
                  </a:lnTo>
                  <a:lnTo>
                    <a:pt x="416492" y="21851"/>
                  </a:lnTo>
                  <a:lnTo>
                    <a:pt x="423076" y="27861"/>
                  </a:lnTo>
                  <a:lnTo>
                    <a:pt x="429661" y="34961"/>
                  </a:lnTo>
                  <a:lnTo>
                    <a:pt x="434598" y="42063"/>
                  </a:lnTo>
                  <a:lnTo>
                    <a:pt x="439536" y="49710"/>
                  </a:lnTo>
                  <a:lnTo>
                    <a:pt x="443375" y="58451"/>
                  </a:lnTo>
                  <a:lnTo>
                    <a:pt x="446668" y="67190"/>
                  </a:lnTo>
                  <a:lnTo>
                    <a:pt x="449410" y="76478"/>
                  </a:lnTo>
                  <a:lnTo>
                    <a:pt x="450507" y="85764"/>
                  </a:lnTo>
                  <a:lnTo>
                    <a:pt x="451056" y="96143"/>
                  </a:lnTo>
                  <a:lnTo>
                    <a:pt x="450507" y="105429"/>
                  </a:lnTo>
                  <a:lnTo>
                    <a:pt x="449410" y="115262"/>
                  </a:lnTo>
                  <a:lnTo>
                    <a:pt x="446668" y="124549"/>
                  </a:lnTo>
                  <a:lnTo>
                    <a:pt x="443375" y="133290"/>
                  </a:lnTo>
                  <a:lnTo>
                    <a:pt x="439536" y="142029"/>
                  </a:lnTo>
                  <a:lnTo>
                    <a:pt x="434598" y="149676"/>
                  </a:lnTo>
                  <a:lnTo>
                    <a:pt x="429661" y="157325"/>
                  </a:lnTo>
                  <a:lnTo>
                    <a:pt x="423076" y="163880"/>
                  </a:lnTo>
                  <a:lnTo>
                    <a:pt x="416492" y="169888"/>
                  </a:lnTo>
                  <a:lnTo>
                    <a:pt x="409360" y="175898"/>
                  </a:lnTo>
                  <a:lnTo>
                    <a:pt x="401131" y="180268"/>
                  </a:lnTo>
                  <a:lnTo>
                    <a:pt x="393451" y="184639"/>
                  </a:lnTo>
                  <a:lnTo>
                    <a:pt x="384124" y="187368"/>
                  </a:lnTo>
                  <a:lnTo>
                    <a:pt x="375345" y="190100"/>
                  </a:lnTo>
                  <a:lnTo>
                    <a:pt x="366020" y="191194"/>
                  </a:lnTo>
                  <a:lnTo>
                    <a:pt x="356145" y="191739"/>
                  </a:lnTo>
                  <a:lnTo>
                    <a:pt x="0" y="191739"/>
                  </a:lnTo>
                  <a:lnTo>
                    <a:pt x="0" y="0"/>
                  </a:lnTo>
                  <a:close/>
                </a:path>
              </a:pathLst>
            </a:custGeom>
            <a:solidFill>
              <a:srgbClr val="424A4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sp>
          <p:nvSpPr>
            <p:cNvPr id="33" name="任意多边形 7"/>
            <p:cNvSpPr/>
            <p:nvPr/>
          </p:nvSpPr>
          <p:spPr>
            <a:xfrm>
              <a:off x="6135688" y="5120542"/>
              <a:ext cx="301034" cy="247462"/>
            </a:xfrm>
            <a:custGeom>
              <a:avLst/>
              <a:gdLst>
                <a:gd name="connsiteX0" fmla="*/ 0 w 300270"/>
                <a:gd name="connsiteY0" fmla="*/ 0 h 247594"/>
                <a:gd name="connsiteX1" fmla="*/ 300270 w 300270"/>
                <a:gd name="connsiteY1" fmla="*/ 0 h 247594"/>
                <a:gd name="connsiteX2" fmla="*/ 300270 w 300270"/>
                <a:gd name="connsiteY2" fmla="*/ 13091 h 247594"/>
                <a:gd name="connsiteX3" fmla="*/ 298626 w 300270"/>
                <a:gd name="connsiteY3" fmla="*/ 26181 h 247594"/>
                <a:gd name="connsiteX4" fmla="*/ 296434 w 300270"/>
                <a:gd name="connsiteY4" fmla="*/ 38180 h 247594"/>
                <a:gd name="connsiteX5" fmla="*/ 293695 w 300270"/>
                <a:gd name="connsiteY5" fmla="*/ 50726 h 247594"/>
                <a:gd name="connsiteX6" fmla="*/ 289860 w 300270"/>
                <a:gd name="connsiteY6" fmla="*/ 62179 h 247594"/>
                <a:gd name="connsiteX7" fmla="*/ 285477 w 300270"/>
                <a:gd name="connsiteY7" fmla="*/ 74178 h 247594"/>
                <a:gd name="connsiteX8" fmla="*/ 279999 w 300270"/>
                <a:gd name="connsiteY8" fmla="*/ 86178 h 247594"/>
                <a:gd name="connsiteX9" fmla="*/ 273971 w 300270"/>
                <a:gd name="connsiteY9" fmla="*/ 97086 h 247594"/>
                <a:gd name="connsiteX10" fmla="*/ 267397 w 300270"/>
                <a:gd name="connsiteY10" fmla="*/ 108540 h 247594"/>
                <a:gd name="connsiteX11" fmla="*/ 259180 w 300270"/>
                <a:gd name="connsiteY11" fmla="*/ 118905 h 247594"/>
                <a:gd name="connsiteX12" fmla="*/ 251508 w 300270"/>
                <a:gd name="connsiteY12" fmla="*/ 129268 h 247594"/>
                <a:gd name="connsiteX13" fmla="*/ 242195 w 300270"/>
                <a:gd name="connsiteY13" fmla="*/ 139085 h 247594"/>
                <a:gd name="connsiteX14" fmla="*/ 232881 w 300270"/>
                <a:gd name="connsiteY14" fmla="*/ 149448 h 247594"/>
                <a:gd name="connsiteX15" fmla="*/ 222471 w 300270"/>
                <a:gd name="connsiteY15" fmla="*/ 158721 h 247594"/>
                <a:gd name="connsiteX16" fmla="*/ 212061 w 300270"/>
                <a:gd name="connsiteY16" fmla="*/ 167993 h 247594"/>
                <a:gd name="connsiteX17" fmla="*/ 200556 w 300270"/>
                <a:gd name="connsiteY17" fmla="*/ 176173 h 247594"/>
                <a:gd name="connsiteX18" fmla="*/ 189050 w 300270"/>
                <a:gd name="connsiteY18" fmla="*/ 184355 h 247594"/>
                <a:gd name="connsiteX19" fmla="*/ 176449 w 300270"/>
                <a:gd name="connsiteY19" fmla="*/ 192537 h 247594"/>
                <a:gd name="connsiteX20" fmla="*/ 163848 w 300270"/>
                <a:gd name="connsiteY20" fmla="*/ 199627 h 247594"/>
                <a:gd name="connsiteX21" fmla="*/ 150152 w 300270"/>
                <a:gd name="connsiteY21" fmla="*/ 206719 h 247594"/>
                <a:gd name="connsiteX22" fmla="*/ 135906 w 300270"/>
                <a:gd name="connsiteY22" fmla="*/ 213263 h 247594"/>
                <a:gd name="connsiteX23" fmla="*/ 121662 w 300270"/>
                <a:gd name="connsiteY23" fmla="*/ 219263 h 247594"/>
                <a:gd name="connsiteX24" fmla="*/ 107418 w 300270"/>
                <a:gd name="connsiteY24" fmla="*/ 224172 h 247594"/>
                <a:gd name="connsiteX25" fmla="*/ 92077 w 300270"/>
                <a:gd name="connsiteY25" fmla="*/ 229626 h 247594"/>
                <a:gd name="connsiteX26" fmla="*/ 76189 w 300270"/>
                <a:gd name="connsiteY26" fmla="*/ 233989 h 247594"/>
                <a:gd name="connsiteX27" fmla="*/ 60299 w 300270"/>
                <a:gd name="connsiteY27" fmla="*/ 237808 h 247594"/>
                <a:gd name="connsiteX28" fmla="*/ 44410 w 300270"/>
                <a:gd name="connsiteY28" fmla="*/ 241081 h 247594"/>
                <a:gd name="connsiteX29" fmla="*/ 27975 w 300270"/>
                <a:gd name="connsiteY29" fmla="*/ 243807 h 247594"/>
                <a:gd name="connsiteX30" fmla="*/ 10990 w 300270"/>
                <a:gd name="connsiteY30" fmla="*/ 246535 h 247594"/>
                <a:gd name="connsiteX31" fmla="*/ 0 w 300270"/>
                <a:gd name="connsiteY31" fmla="*/ 247594 h 247594"/>
                <a:gd name="connsiteX32" fmla="*/ 0 w 300270"/>
                <a:gd name="connsiteY32" fmla="*/ 0 h 247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00270" h="247594">
                  <a:moveTo>
                    <a:pt x="0" y="0"/>
                  </a:moveTo>
                  <a:lnTo>
                    <a:pt x="300270" y="0"/>
                  </a:lnTo>
                  <a:lnTo>
                    <a:pt x="300270" y="13091"/>
                  </a:lnTo>
                  <a:lnTo>
                    <a:pt x="298626" y="26181"/>
                  </a:lnTo>
                  <a:lnTo>
                    <a:pt x="296434" y="38180"/>
                  </a:lnTo>
                  <a:lnTo>
                    <a:pt x="293695" y="50726"/>
                  </a:lnTo>
                  <a:lnTo>
                    <a:pt x="289860" y="62179"/>
                  </a:lnTo>
                  <a:lnTo>
                    <a:pt x="285477" y="74178"/>
                  </a:lnTo>
                  <a:lnTo>
                    <a:pt x="279999" y="86178"/>
                  </a:lnTo>
                  <a:lnTo>
                    <a:pt x="273971" y="97086"/>
                  </a:lnTo>
                  <a:lnTo>
                    <a:pt x="267397" y="108540"/>
                  </a:lnTo>
                  <a:lnTo>
                    <a:pt x="259180" y="118905"/>
                  </a:lnTo>
                  <a:lnTo>
                    <a:pt x="251508" y="129268"/>
                  </a:lnTo>
                  <a:lnTo>
                    <a:pt x="242195" y="139085"/>
                  </a:lnTo>
                  <a:lnTo>
                    <a:pt x="232881" y="149448"/>
                  </a:lnTo>
                  <a:lnTo>
                    <a:pt x="222471" y="158721"/>
                  </a:lnTo>
                  <a:lnTo>
                    <a:pt x="212061" y="167993"/>
                  </a:lnTo>
                  <a:lnTo>
                    <a:pt x="200556" y="176173"/>
                  </a:lnTo>
                  <a:lnTo>
                    <a:pt x="189050" y="184355"/>
                  </a:lnTo>
                  <a:lnTo>
                    <a:pt x="176449" y="192537"/>
                  </a:lnTo>
                  <a:lnTo>
                    <a:pt x="163848" y="199627"/>
                  </a:lnTo>
                  <a:lnTo>
                    <a:pt x="150152" y="206719"/>
                  </a:lnTo>
                  <a:lnTo>
                    <a:pt x="135906" y="213263"/>
                  </a:lnTo>
                  <a:lnTo>
                    <a:pt x="121662" y="219263"/>
                  </a:lnTo>
                  <a:lnTo>
                    <a:pt x="107418" y="224172"/>
                  </a:lnTo>
                  <a:lnTo>
                    <a:pt x="92077" y="229626"/>
                  </a:lnTo>
                  <a:lnTo>
                    <a:pt x="76189" y="233989"/>
                  </a:lnTo>
                  <a:lnTo>
                    <a:pt x="60299" y="237808"/>
                  </a:lnTo>
                  <a:lnTo>
                    <a:pt x="44410" y="241081"/>
                  </a:lnTo>
                  <a:lnTo>
                    <a:pt x="27975" y="243807"/>
                  </a:lnTo>
                  <a:lnTo>
                    <a:pt x="10990" y="246535"/>
                  </a:lnTo>
                  <a:lnTo>
                    <a:pt x="0" y="247594"/>
                  </a:lnTo>
                  <a:lnTo>
                    <a:pt x="0" y="0"/>
                  </a:lnTo>
                  <a:close/>
                </a:path>
              </a:pathLst>
            </a:custGeom>
            <a:solidFill>
              <a:srgbClr val="424A4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grpSp>
      <p:sp>
        <p:nvSpPr>
          <p:cNvPr id="48135" name="文本框 43007"/>
          <p:cNvSpPr txBox="1">
            <a:spLocks noChangeArrowheads="1"/>
          </p:cNvSpPr>
          <p:nvPr/>
        </p:nvSpPr>
        <p:spPr bwMode="auto">
          <a:xfrm>
            <a:off x="2033588" y="1190625"/>
            <a:ext cx="7883525" cy="733425"/>
          </a:xfrm>
          <a:prstGeom prst="rect">
            <a:avLst/>
          </a:prstGeom>
          <a:noFill/>
          <a:ln w="9525">
            <a:noFill/>
            <a:miter lim="800000"/>
            <a:headEnd/>
            <a:tailEnd/>
          </a:ln>
        </p:spPr>
        <p:txBody>
          <a:bodyPr>
            <a:spAutoFit/>
          </a:bodyPr>
          <a:lstStyle/>
          <a:p>
            <a:pPr algn="just" eaLnBrk="1" hangingPunct="1">
              <a:lnSpc>
                <a:spcPts val="2500"/>
              </a:lnSpc>
            </a:pPr>
            <a:r>
              <a:rPr lang="zh-CN" altLang="zh-CN" sz="2000">
                <a:latin typeface="微软雅黑" pitchFamily="34" charset="-122"/>
                <a:ea typeface="微软雅黑" pitchFamily="34" charset="-122"/>
              </a:rPr>
              <a:t>资本主义的新变化，是人类历史进步的表现；但是它并没有、也不可能改变资本主义生产关系的实质： </a:t>
            </a:r>
          </a:p>
        </p:txBody>
      </p:sp>
      <p:sp>
        <p:nvSpPr>
          <p:cNvPr id="48136" name="文本框 43009"/>
          <p:cNvSpPr txBox="1">
            <a:spLocks noChangeArrowheads="1"/>
          </p:cNvSpPr>
          <p:nvPr/>
        </p:nvSpPr>
        <p:spPr bwMode="auto">
          <a:xfrm>
            <a:off x="2109788" y="2525713"/>
            <a:ext cx="2951162" cy="679450"/>
          </a:xfrm>
          <a:prstGeom prst="rect">
            <a:avLst/>
          </a:prstGeom>
          <a:noFill/>
          <a:ln w="9525">
            <a:noFill/>
            <a:miter lim="800000"/>
            <a:headEnd/>
            <a:tailEnd/>
          </a:ln>
        </p:spPr>
        <p:txBody>
          <a:bodyPr>
            <a:spAutoFit/>
          </a:bodyPr>
          <a:lstStyle/>
          <a:p>
            <a:pPr eaLnBrk="1" hangingPunct="1">
              <a:buClr>
                <a:schemeClr val="tx2"/>
              </a:buClr>
            </a:pPr>
            <a:r>
              <a:rPr lang="en-US" altLang="zh-CN" sz="2000" b="1"/>
              <a:t>01.</a:t>
            </a:r>
            <a:r>
              <a:rPr lang="zh-CN" altLang="zh-CN" b="1">
                <a:solidFill>
                  <a:srgbClr val="5A1B58"/>
                </a:solidFill>
              </a:rPr>
              <a:t>没有改变资本主义私有制经济基础 </a:t>
            </a:r>
          </a:p>
        </p:txBody>
      </p:sp>
      <p:sp>
        <p:nvSpPr>
          <p:cNvPr id="48137" name="矩形 43010"/>
          <p:cNvSpPr>
            <a:spLocks noChangeArrowheads="1"/>
          </p:cNvSpPr>
          <p:nvPr/>
        </p:nvSpPr>
        <p:spPr bwMode="auto">
          <a:xfrm>
            <a:off x="2109788" y="3894138"/>
            <a:ext cx="3097212" cy="676275"/>
          </a:xfrm>
          <a:prstGeom prst="rect">
            <a:avLst/>
          </a:prstGeom>
          <a:noFill/>
          <a:ln w="9525">
            <a:noFill/>
            <a:miter lim="800000"/>
            <a:headEnd/>
            <a:tailEnd/>
          </a:ln>
        </p:spPr>
        <p:txBody>
          <a:bodyPr>
            <a:spAutoFit/>
          </a:bodyPr>
          <a:lstStyle/>
          <a:p>
            <a:pPr eaLnBrk="1" hangingPunct="1">
              <a:buClr>
                <a:schemeClr val="tx2"/>
              </a:buClr>
            </a:pPr>
            <a:r>
              <a:rPr lang="en-US" altLang="zh-CN" sz="2000" b="1"/>
              <a:t>02.</a:t>
            </a:r>
            <a:r>
              <a:rPr lang="zh-CN" altLang="zh-CN" b="1">
                <a:solidFill>
                  <a:srgbClr val="5A1B58"/>
                </a:solidFill>
              </a:rPr>
              <a:t>没有改变资本主义剥削的实质 </a:t>
            </a:r>
          </a:p>
        </p:txBody>
      </p:sp>
      <p:sp>
        <p:nvSpPr>
          <p:cNvPr id="48138" name="矩形 43011"/>
          <p:cNvSpPr>
            <a:spLocks noChangeArrowheads="1"/>
          </p:cNvSpPr>
          <p:nvPr/>
        </p:nvSpPr>
        <p:spPr bwMode="auto">
          <a:xfrm>
            <a:off x="7032625" y="2487613"/>
            <a:ext cx="3024188" cy="677862"/>
          </a:xfrm>
          <a:prstGeom prst="rect">
            <a:avLst/>
          </a:prstGeom>
          <a:noFill/>
          <a:ln w="9525">
            <a:noFill/>
            <a:miter lim="800000"/>
            <a:headEnd/>
            <a:tailEnd/>
          </a:ln>
        </p:spPr>
        <p:txBody>
          <a:bodyPr>
            <a:spAutoFit/>
          </a:bodyPr>
          <a:lstStyle/>
          <a:p>
            <a:pPr eaLnBrk="1" hangingPunct="1">
              <a:buClr>
                <a:schemeClr val="tx2"/>
              </a:buClr>
            </a:pPr>
            <a:r>
              <a:rPr lang="en-US" altLang="zh-CN" sz="2000" b="1"/>
              <a:t>03.</a:t>
            </a:r>
            <a:r>
              <a:rPr lang="zh-CN" altLang="zh-CN" b="1">
                <a:solidFill>
                  <a:srgbClr val="5A1B58"/>
                </a:solidFill>
              </a:rPr>
              <a:t>没有改变工人阶级受雇佣阶级地位 </a:t>
            </a:r>
          </a:p>
        </p:txBody>
      </p:sp>
      <p:sp>
        <p:nvSpPr>
          <p:cNvPr id="48139" name="矩形 43012"/>
          <p:cNvSpPr>
            <a:spLocks noChangeArrowheads="1"/>
          </p:cNvSpPr>
          <p:nvPr/>
        </p:nvSpPr>
        <p:spPr bwMode="auto">
          <a:xfrm>
            <a:off x="7023100" y="3781425"/>
            <a:ext cx="3024188" cy="676275"/>
          </a:xfrm>
          <a:prstGeom prst="rect">
            <a:avLst/>
          </a:prstGeom>
          <a:noFill/>
          <a:ln w="9525">
            <a:noFill/>
            <a:miter lim="800000"/>
            <a:headEnd/>
            <a:tailEnd/>
          </a:ln>
        </p:spPr>
        <p:txBody>
          <a:bodyPr>
            <a:spAutoFit/>
          </a:bodyPr>
          <a:lstStyle/>
          <a:p>
            <a:pPr eaLnBrk="1" hangingPunct="1">
              <a:buClr>
                <a:schemeClr val="tx2"/>
              </a:buClr>
            </a:pPr>
            <a:r>
              <a:rPr lang="en-US" altLang="zh-CN" sz="2000" b="1"/>
              <a:t>04.</a:t>
            </a:r>
            <a:r>
              <a:rPr lang="zh-CN" altLang="zh-CN" b="1">
                <a:solidFill>
                  <a:srgbClr val="5A1B58"/>
                </a:solidFill>
              </a:rPr>
              <a:t>没有改变资本主义的基本矛盾</a:t>
            </a:r>
          </a:p>
        </p:txBody>
      </p:sp>
    </p:spTree>
  </p:cSld>
  <p:clrMapOvr>
    <a:masterClrMapping/>
  </p:clrMapOvr>
  <p:transition spd="slow">
    <p:wipe/>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文本框 1"/>
          <p:cNvSpPr txBox="1">
            <a:spLocks noChangeArrowheads="1"/>
          </p:cNvSpPr>
          <p:nvPr/>
        </p:nvSpPr>
        <p:spPr bwMode="auto">
          <a:xfrm>
            <a:off x="9659665" y="1757883"/>
            <a:ext cx="185738" cy="369888"/>
          </a:xfrm>
          <a:prstGeom prst="rect">
            <a:avLst/>
          </a:prstGeom>
          <a:noFill/>
          <a:ln w="9525">
            <a:noFill/>
            <a:miter lim="800000"/>
            <a:headEnd/>
            <a:tailEnd/>
          </a:ln>
        </p:spPr>
        <p:txBody>
          <a:bodyPr wrap="none">
            <a:spAutoFit/>
          </a:bodyPr>
          <a:lstStyle/>
          <a:p>
            <a:pPr eaLnBrk="1" hangingPunct="1"/>
            <a:endParaRPr kumimoji="1" lang="zh-CN" altLang="en-US"/>
          </a:p>
        </p:txBody>
      </p:sp>
      <p:grpSp>
        <p:nvGrpSpPr>
          <p:cNvPr id="45058" name="组合 12"/>
          <p:cNvGrpSpPr>
            <a:grpSpLocks/>
          </p:cNvGrpSpPr>
          <p:nvPr/>
        </p:nvGrpSpPr>
        <p:grpSpPr bwMode="auto">
          <a:xfrm>
            <a:off x="3071664" y="1067172"/>
            <a:ext cx="7129090" cy="679450"/>
            <a:chOff x="1351546" y="2143212"/>
            <a:chExt cx="6217922" cy="678832"/>
          </a:xfrm>
        </p:grpSpPr>
        <p:grpSp>
          <p:nvGrpSpPr>
            <p:cNvPr id="45061" name="组合 13"/>
            <p:cNvGrpSpPr>
              <a:grpSpLocks/>
            </p:cNvGrpSpPr>
            <p:nvPr/>
          </p:nvGrpSpPr>
          <p:grpSpPr bwMode="auto">
            <a:xfrm>
              <a:off x="1351546" y="2143212"/>
              <a:ext cx="767069" cy="678832"/>
              <a:chOff x="1507179" y="2186753"/>
              <a:chExt cx="941180" cy="832915"/>
            </a:xfrm>
          </p:grpSpPr>
          <p:sp>
            <p:nvSpPr>
              <p:cNvPr id="6" name="任意多边形 15"/>
              <p:cNvSpPr/>
              <p:nvPr/>
            </p:nvSpPr>
            <p:spPr>
              <a:xfrm rot="9000000">
                <a:off x="1507179" y="2186753"/>
                <a:ext cx="941180" cy="832915"/>
              </a:xfrm>
              <a:custGeom>
                <a:avLst/>
                <a:gdLst>
                  <a:gd name="connsiteX0" fmla="*/ 28988 w 3761891"/>
                  <a:gd name="connsiteY0" fmla="*/ 1549518 h 3329262"/>
                  <a:gd name="connsiteX1" fmla="*/ 857080 w 3761891"/>
                  <a:gd name="connsiteY1" fmla="*/ 115221 h 3329262"/>
                  <a:gd name="connsiteX2" fmla="*/ 913826 w 3761891"/>
                  <a:gd name="connsiteY2" fmla="*/ 50888 h 3329262"/>
                  <a:gd name="connsiteX3" fmla="*/ 929030 w 3761891"/>
                  <a:gd name="connsiteY3" fmla="*/ 43468 h 3329262"/>
                  <a:gd name="connsiteX4" fmla="*/ 953509 w 3761891"/>
                  <a:gd name="connsiteY4" fmla="*/ 26073 h 3329262"/>
                  <a:gd name="connsiteX5" fmla="*/ 1056478 w 3761891"/>
                  <a:gd name="connsiteY5" fmla="*/ 0 h 3329262"/>
                  <a:gd name="connsiteX6" fmla="*/ 2712663 w 3761891"/>
                  <a:gd name="connsiteY6" fmla="*/ 0 h 3329262"/>
                  <a:gd name="connsiteX7" fmla="*/ 2796749 w 3761891"/>
                  <a:gd name="connsiteY7" fmla="*/ 16976 h 3329262"/>
                  <a:gd name="connsiteX8" fmla="*/ 2821386 w 3761891"/>
                  <a:gd name="connsiteY8" fmla="*/ 33587 h 3329262"/>
                  <a:gd name="connsiteX9" fmla="*/ 2848078 w 3761891"/>
                  <a:gd name="connsiteY9" fmla="*/ 46612 h 3329262"/>
                  <a:gd name="connsiteX10" fmla="*/ 2904822 w 3761891"/>
                  <a:gd name="connsiteY10" fmla="*/ 110945 h 3329262"/>
                  <a:gd name="connsiteX11" fmla="*/ 3732914 w 3761891"/>
                  <a:gd name="connsiteY11" fmla="*/ 1545242 h 3329262"/>
                  <a:gd name="connsiteX12" fmla="*/ 3761354 w 3761891"/>
                  <a:gd name="connsiteY12" fmla="*/ 1668288 h 3329262"/>
                  <a:gd name="connsiteX13" fmla="*/ 3759241 w 3761891"/>
                  <a:gd name="connsiteY13" fmla="*/ 1680884 h 3329262"/>
                  <a:gd name="connsiteX14" fmla="*/ 3760171 w 3761891"/>
                  <a:gd name="connsiteY14" fmla="*/ 1694227 h 3329262"/>
                  <a:gd name="connsiteX15" fmla="*/ 3732830 w 3761891"/>
                  <a:gd name="connsiteY15" fmla="*/ 1775536 h 3329262"/>
                  <a:gd name="connsiteX16" fmla="*/ 2904738 w 3761891"/>
                  <a:gd name="connsiteY16" fmla="*/ 3209833 h 3329262"/>
                  <a:gd name="connsiteX17" fmla="*/ 2847993 w 3761891"/>
                  <a:gd name="connsiteY17" fmla="*/ 3274166 h 3329262"/>
                  <a:gd name="connsiteX18" fmla="*/ 2842511 w 3761891"/>
                  <a:gd name="connsiteY18" fmla="*/ 3276841 h 3329262"/>
                  <a:gd name="connsiteX19" fmla="*/ 2823691 w 3761891"/>
                  <a:gd name="connsiteY19" fmla="*/ 3292368 h 3329262"/>
                  <a:gd name="connsiteX20" fmla="*/ 2702910 w 3761891"/>
                  <a:gd name="connsiteY20" fmla="*/ 3329262 h 3329262"/>
                  <a:gd name="connsiteX21" fmla="*/ 1046726 w 3761891"/>
                  <a:gd name="connsiteY21" fmla="*/ 3329262 h 3329262"/>
                  <a:gd name="connsiteX22" fmla="*/ 893974 w 3761891"/>
                  <a:gd name="connsiteY22" fmla="*/ 3265990 h 3329262"/>
                  <a:gd name="connsiteX23" fmla="*/ 883550 w 3761891"/>
                  <a:gd name="connsiteY23" fmla="*/ 3250529 h 3329262"/>
                  <a:gd name="connsiteX24" fmla="*/ 882566 w 3761891"/>
                  <a:gd name="connsiteY24" fmla="*/ 3249619 h 3329262"/>
                  <a:gd name="connsiteX25" fmla="*/ 856997 w 3761891"/>
                  <a:gd name="connsiteY25" fmla="*/ 3214110 h 3329262"/>
                  <a:gd name="connsiteX26" fmla="*/ 28905 w 3761891"/>
                  <a:gd name="connsiteY26" fmla="*/ 1779812 h 3329262"/>
                  <a:gd name="connsiteX27" fmla="*/ 0 w 3761891"/>
                  <a:gd name="connsiteY27" fmla="*/ 1677601 h 3329262"/>
                  <a:gd name="connsiteX28" fmla="*/ 2825 w 3761891"/>
                  <a:gd name="connsiteY28" fmla="*/ 1647714 h 3329262"/>
                  <a:gd name="connsiteX29" fmla="*/ 1647 w 3761891"/>
                  <a:gd name="connsiteY29" fmla="*/ 1630828 h 3329262"/>
                  <a:gd name="connsiteX30" fmla="*/ 28988 w 3761891"/>
                  <a:gd name="connsiteY30" fmla="*/ 1549518 h 3329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761891" h="3329262">
                    <a:moveTo>
                      <a:pt x="28988" y="1549518"/>
                    </a:moveTo>
                    <a:lnTo>
                      <a:pt x="857080" y="115221"/>
                    </a:lnTo>
                    <a:cubicBezTo>
                      <a:pt x="871994" y="89390"/>
                      <a:pt x="891436" y="67805"/>
                      <a:pt x="913826" y="50888"/>
                    </a:cubicBezTo>
                    <a:lnTo>
                      <a:pt x="929030" y="43468"/>
                    </a:lnTo>
                    <a:lnTo>
                      <a:pt x="953509" y="26073"/>
                    </a:lnTo>
                    <a:cubicBezTo>
                      <a:pt x="984118" y="9445"/>
                      <a:pt x="1019195" y="0"/>
                      <a:pt x="1056478" y="0"/>
                    </a:cubicBezTo>
                    <a:lnTo>
                      <a:pt x="2712663" y="0"/>
                    </a:lnTo>
                    <a:cubicBezTo>
                      <a:pt x="2742490" y="0"/>
                      <a:pt x="2770904" y="6045"/>
                      <a:pt x="2796749" y="16976"/>
                    </a:cubicBezTo>
                    <a:lnTo>
                      <a:pt x="2821386" y="33587"/>
                    </a:lnTo>
                    <a:lnTo>
                      <a:pt x="2848078" y="46612"/>
                    </a:lnTo>
                    <a:cubicBezTo>
                      <a:pt x="2870467" y="63528"/>
                      <a:pt x="2889909" y="85114"/>
                      <a:pt x="2904822" y="110945"/>
                    </a:cubicBezTo>
                    <a:lnTo>
                      <a:pt x="3732914" y="1545242"/>
                    </a:lnTo>
                    <a:cubicBezTo>
                      <a:pt x="3755284" y="1583988"/>
                      <a:pt x="3764287" y="1626784"/>
                      <a:pt x="3761354" y="1668288"/>
                    </a:cubicBezTo>
                    <a:lnTo>
                      <a:pt x="3759241" y="1680884"/>
                    </a:lnTo>
                    <a:lnTo>
                      <a:pt x="3760171" y="1694227"/>
                    </a:lnTo>
                    <a:cubicBezTo>
                      <a:pt x="3756715" y="1722074"/>
                      <a:pt x="3747743" y="1749705"/>
                      <a:pt x="3732830" y="1775536"/>
                    </a:cubicBezTo>
                    <a:lnTo>
                      <a:pt x="2904738" y="3209833"/>
                    </a:lnTo>
                    <a:cubicBezTo>
                      <a:pt x="2889824" y="3235664"/>
                      <a:pt x="2870382" y="3257249"/>
                      <a:pt x="2847993" y="3274166"/>
                    </a:cubicBezTo>
                    <a:lnTo>
                      <a:pt x="2842511" y="3276841"/>
                    </a:lnTo>
                    <a:lnTo>
                      <a:pt x="2823691" y="3292368"/>
                    </a:lnTo>
                    <a:cubicBezTo>
                      <a:pt x="2789213" y="3315661"/>
                      <a:pt x="2747650" y="3329261"/>
                      <a:pt x="2702910" y="3329262"/>
                    </a:cubicBezTo>
                    <a:lnTo>
                      <a:pt x="1046726" y="3329262"/>
                    </a:lnTo>
                    <a:cubicBezTo>
                      <a:pt x="987073" y="3329262"/>
                      <a:pt x="933067" y="3305083"/>
                      <a:pt x="893974" y="3265990"/>
                    </a:cubicBezTo>
                    <a:lnTo>
                      <a:pt x="883550" y="3250529"/>
                    </a:lnTo>
                    <a:lnTo>
                      <a:pt x="882566" y="3249619"/>
                    </a:lnTo>
                    <a:cubicBezTo>
                      <a:pt x="873042" y="3238879"/>
                      <a:pt x="864454" y="3227025"/>
                      <a:pt x="856997" y="3214110"/>
                    </a:cubicBezTo>
                    <a:lnTo>
                      <a:pt x="28905" y="1779812"/>
                    </a:lnTo>
                    <a:cubicBezTo>
                      <a:pt x="10263" y="1747524"/>
                      <a:pt x="904" y="1712423"/>
                      <a:pt x="0" y="1677601"/>
                    </a:cubicBezTo>
                    <a:lnTo>
                      <a:pt x="2825" y="1647714"/>
                    </a:lnTo>
                    <a:lnTo>
                      <a:pt x="1647" y="1630828"/>
                    </a:lnTo>
                    <a:cubicBezTo>
                      <a:pt x="5103" y="1602980"/>
                      <a:pt x="14075" y="1575349"/>
                      <a:pt x="28988" y="1549518"/>
                    </a:cubicBezTo>
                    <a:close/>
                  </a:path>
                </a:pathLst>
              </a:custGeom>
              <a:solidFill>
                <a:srgbClr val="5A1B58">
                  <a:alpha val="6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2800" dirty="0">
                  <a:solidFill>
                    <a:sysClr val="windowText" lastClr="000000"/>
                  </a:solidFill>
                </a:endParaRPr>
              </a:p>
            </p:txBody>
          </p:sp>
          <p:sp>
            <p:nvSpPr>
              <p:cNvPr id="45064" name="文本框 16"/>
              <p:cNvSpPr txBox="1">
                <a:spLocks noChangeArrowheads="1"/>
              </p:cNvSpPr>
              <p:nvPr/>
            </p:nvSpPr>
            <p:spPr bwMode="auto">
              <a:xfrm>
                <a:off x="1765728" y="2270637"/>
                <a:ext cx="424659" cy="641398"/>
              </a:xfrm>
              <a:prstGeom prst="rect">
                <a:avLst/>
              </a:prstGeom>
              <a:noFill/>
              <a:ln w="9525">
                <a:noFill/>
                <a:miter lim="800000"/>
                <a:headEnd/>
                <a:tailEnd/>
              </a:ln>
            </p:spPr>
            <p:txBody>
              <a:bodyPr>
                <a:spAutoFit/>
              </a:bodyPr>
              <a:lstStyle/>
              <a:p>
                <a:pPr algn="ctr" eaLnBrk="1" hangingPunct="1"/>
                <a:r>
                  <a:rPr lang="zh-CN" altLang="en-US" sz="2800" dirty="0" smtClean="0">
                    <a:solidFill>
                      <a:schemeClr val="bg1"/>
                    </a:solidFill>
                    <a:latin typeface="微软雅黑" pitchFamily="34" charset="-122"/>
                    <a:ea typeface="微软雅黑" pitchFamily="34" charset="-122"/>
                  </a:rPr>
                  <a:t>八</a:t>
                </a:r>
                <a:endParaRPr lang="zh-CN" altLang="en-US" sz="2800" dirty="0">
                  <a:solidFill>
                    <a:schemeClr val="bg1"/>
                  </a:solidFill>
                  <a:latin typeface="微软雅黑" pitchFamily="34" charset="-122"/>
                  <a:ea typeface="微软雅黑" pitchFamily="34" charset="-122"/>
                </a:endParaRPr>
              </a:p>
            </p:txBody>
          </p:sp>
        </p:grpSp>
        <p:sp>
          <p:nvSpPr>
            <p:cNvPr id="45062" name="文本框 14"/>
            <p:cNvSpPr txBox="1">
              <a:spLocks noChangeArrowheads="1"/>
            </p:cNvSpPr>
            <p:nvPr/>
          </p:nvSpPr>
          <p:spPr bwMode="auto">
            <a:xfrm>
              <a:off x="2042657" y="2252012"/>
              <a:ext cx="5526811" cy="522744"/>
            </a:xfrm>
            <a:prstGeom prst="rect">
              <a:avLst/>
            </a:prstGeom>
            <a:noFill/>
            <a:ln w="9525">
              <a:noFill/>
              <a:miter lim="800000"/>
              <a:headEnd/>
              <a:tailEnd/>
            </a:ln>
          </p:spPr>
          <p:txBody>
            <a:bodyPr wrap="square">
              <a:spAutoFit/>
            </a:bodyPr>
            <a:lstStyle/>
            <a:p>
              <a:pPr algn="ctr"/>
              <a:r>
                <a:rPr lang="zh-CN" altLang="en-US" sz="2800" b="1" dirty="0" smtClean="0"/>
                <a:t>当代资本主义的历史地位</a:t>
              </a:r>
              <a:endParaRPr lang="en-US" altLang="zh-CN" sz="2800" dirty="0">
                <a:latin typeface="微软雅黑" pitchFamily="34" charset="-122"/>
                <a:ea typeface="微软雅黑" pitchFamily="34" charset="-122"/>
              </a:endParaRPr>
            </a:p>
          </p:txBody>
        </p:sp>
      </p:grpSp>
      <p:sp>
        <p:nvSpPr>
          <p:cNvPr id="10" name="圆角矩形 9"/>
          <p:cNvSpPr/>
          <p:nvPr/>
        </p:nvSpPr>
        <p:spPr>
          <a:xfrm>
            <a:off x="1487488" y="2348880"/>
            <a:ext cx="9561979" cy="2971328"/>
          </a:xfrm>
          <a:prstGeom prst="roundRect">
            <a:avLst/>
          </a:prstGeom>
          <a:solidFill>
            <a:srgbClr val="5A1B58">
              <a:alpha val="37000"/>
            </a:srgbClr>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kumimoji="1" lang="zh-CN" altLang="en-US" dirty="0"/>
          </a:p>
        </p:txBody>
      </p:sp>
      <p:sp>
        <p:nvSpPr>
          <p:cNvPr id="2" name="文本框 1"/>
          <p:cNvSpPr txBox="1"/>
          <p:nvPr/>
        </p:nvSpPr>
        <p:spPr>
          <a:xfrm>
            <a:off x="1631505" y="2711159"/>
            <a:ext cx="9417963" cy="2246769"/>
          </a:xfrm>
          <a:prstGeom prst="rect">
            <a:avLst/>
          </a:prstGeom>
          <a:noFill/>
        </p:spPr>
        <p:txBody>
          <a:bodyPr wrap="none" rtlCol="0">
            <a:spAutoFit/>
          </a:bodyPr>
          <a:lstStyle/>
          <a:p>
            <a:pPr marL="342900" indent="-342900">
              <a:buClr>
                <a:srgbClr val="5A1B58"/>
              </a:buClr>
              <a:buFont typeface="Wingdings" charset="2"/>
              <a:buChar char="Ø"/>
            </a:pPr>
            <a:r>
              <a:rPr kumimoji="1" lang="zh-CN" altLang="en-US" sz="2400" dirty="0" smtClean="0">
                <a:latin typeface="Microsoft YaHei" charset="0"/>
                <a:ea typeface="Microsoft YaHei" charset="0"/>
                <a:cs typeface="Microsoft YaHei" charset="0"/>
              </a:rPr>
              <a:t>进步性</a:t>
            </a:r>
          </a:p>
          <a:p>
            <a:r>
              <a:rPr kumimoji="1" lang="zh-CN" altLang="en-US" sz="2400" dirty="0" smtClean="0">
                <a:latin typeface="Microsoft YaHei" charset="0"/>
                <a:ea typeface="Microsoft YaHei" charset="0"/>
                <a:cs typeface="Microsoft YaHei" charset="0"/>
              </a:rPr>
              <a:t>提升生产力、推动社会发展、超越封建制度</a:t>
            </a:r>
          </a:p>
          <a:p>
            <a:endParaRPr kumimoji="1" lang="zh-CN" altLang="en-US" sz="2400" dirty="0" smtClean="0">
              <a:latin typeface="Microsoft YaHei" charset="0"/>
              <a:ea typeface="Microsoft YaHei" charset="0"/>
              <a:cs typeface="Microsoft YaHei" charset="0"/>
            </a:endParaRPr>
          </a:p>
          <a:p>
            <a:pPr marL="342900" indent="-342900">
              <a:buClr>
                <a:srgbClr val="5A1B58"/>
              </a:buClr>
              <a:buFont typeface="Wingdings" charset="2"/>
              <a:buChar char="Ø"/>
            </a:pPr>
            <a:r>
              <a:rPr kumimoji="1" lang="zh-CN" altLang="en-US" sz="2400" dirty="0" smtClean="0">
                <a:latin typeface="Microsoft YaHei" charset="0"/>
                <a:ea typeface="Microsoft YaHei" charset="0"/>
                <a:cs typeface="Microsoft YaHei" charset="0"/>
              </a:rPr>
              <a:t>局限性</a:t>
            </a:r>
          </a:p>
          <a:p>
            <a:r>
              <a:rPr kumimoji="1" lang="zh-CN" altLang="en-US" sz="2400" dirty="0" smtClean="0">
                <a:latin typeface="Microsoft YaHei" charset="0"/>
                <a:ea typeface="Microsoft YaHei" charset="0"/>
                <a:cs typeface="Microsoft YaHei" charset="0"/>
              </a:rPr>
              <a:t>阻碍生产力进一步发展、两极分化与经济危机、激化社会矛盾与冲突</a:t>
            </a:r>
          </a:p>
          <a:p>
            <a:endParaRPr kumimoji="1" lang="zh-CN" altLang="en-US" sz="2000" b="1" dirty="0"/>
          </a:p>
        </p:txBody>
      </p:sp>
    </p:spTree>
    <p:extLst>
      <p:ext uri="{BB962C8B-B14F-4D97-AF65-F5344CB8AC3E}">
        <p14:creationId xmlns:p14="http://schemas.microsoft.com/office/powerpoint/2010/main" val="656698477"/>
      </p:ext>
    </p:extLst>
  </p:cSld>
  <p:clrMapOvr>
    <a:masterClrMapping/>
  </p:clrMapOvr>
  <p:transition spd="slow">
    <p:wipe/>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文本框 1"/>
          <p:cNvSpPr txBox="1">
            <a:spLocks noChangeArrowheads="1"/>
          </p:cNvSpPr>
          <p:nvPr/>
        </p:nvSpPr>
        <p:spPr bwMode="auto">
          <a:xfrm>
            <a:off x="9408344" y="1416922"/>
            <a:ext cx="185738" cy="369888"/>
          </a:xfrm>
          <a:prstGeom prst="rect">
            <a:avLst/>
          </a:prstGeom>
          <a:noFill/>
          <a:ln w="9525">
            <a:noFill/>
            <a:miter lim="800000"/>
            <a:headEnd/>
            <a:tailEnd/>
          </a:ln>
        </p:spPr>
        <p:txBody>
          <a:bodyPr wrap="none">
            <a:spAutoFit/>
          </a:bodyPr>
          <a:lstStyle/>
          <a:p>
            <a:pPr eaLnBrk="1" hangingPunct="1"/>
            <a:endParaRPr kumimoji="1" lang="zh-CN" altLang="en-US"/>
          </a:p>
        </p:txBody>
      </p:sp>
      <p:sp>
        <p:nvSpPr>
          <p:cNvPr id="4" name="矩形 3"/>
          <p:cNvSpPr/>
          <p:nvPr/>
        </p:nvSpPr>
        <p:spPr>
          <a:xfrm>
            <a:off x="1235894" y="2721847"/>
            <a:ext cx="9937750" cy="2916082"/>
          </a:xfrm>
          <a:custGeom>
            <a:avLst/>
            <a:gdLst>
              <a:gd name="connsiteX0" fmla="*/ 0 w 5688632"/>
              <a:gd name="connsiteY0" fmla="*/ 0 h 2053062"/>
              <a:gd name="connsiteX1" fmla="*/ 5688632 w 5688632"/>
              <a:gd name="connsiteY1" fmla="*/ 0 h 2053062"/>
              <a:gd name="connsiteX2" fmla="*/ 5688632 w 5688632"/>
              <a:gd name="connsiteY2" fmla="*/ 2053062 h 2053062"/>
              <a:gd name="connsiteX3" fmla="*/ 0 w 5688632"/>
              <a:gd name="connsiteY3" fmla="*/ 2053062 h 2053062"/>
              <a:gd name="connsiteX4" fmla="*/ 0 w 5688632"/>
              <a:gd name="connsiteY4" fmla="*/ 0 h 2053062"/>
              <a:gd name="connsiteX0-1" fmla="*/ 433137 w 5688632"/>
              <a:gd name="connsiteY0-2" fmla="*/ 12032 h 2053062"/>
              <a:gd name="connsiteX1-3" fmla="*/ 5688632 w 5688632"/>
              <a:gd name="connsiteY1-4" fmla="*/ 0 h 2053062"/>
              <a:gd name="connsiteX2-5" fmla="*/ 5688632 w 5688632"/>
              <a:gd name="connsiteY2-6" fmla="*/ 2053062 h 2053062"/>
              <a:gd name="connsiteX3-7" fmla="*/ 0 w 5688632"/>
              <a:gd name="connsiteY3-8" fmla="*/ 2053062 h 2053062"/>
              <a:gd name="connsiteX4-9" fmla="*/ 433137 w 5688632"/>
              <a:gd name="connsiteY4-10" fmla="*/ 12032 h 2053062"/>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88632" h="2053062">
                <a:moveTo>
                  <a:pt x="433137" y="12032"/>
                </a:moveTo>
                <a:lnTo>
                  <a:pt x="5688632" y="0"/>
                </a:lnTo>
                <a:lnTo>
                  <a:pt x="5688632" y="2053062"/>
                </a:lnTo>
                <a:lnTo>
                  <a:pt x="0" y="2053062"/>
                </a:lnTo>
                <a:lnTo>
                  <a:pt x="433137" y="12032"/>
                </a:lnTo>
                <a:close/>
              </a:path>
            </a:pathLst>
          </a:custGeom>
          <a:solidFill>
            <a:schemeClr val="bg1">
              <a:lumMod val="85000"/>
            </a:schemeClr>
          </a:solidFill>
          <a:ln w="25400" cap="flat" cmpd="sng" algn="ctr">
            <a:noFill/>
            <a:prstDash val="solid"/>
          </a:ln>
          <a:effectLst/>
        </p:spPr>
        <p:txBody>
          <a:bodyPr lIns="2380891" tIns="68781" rIns="105817" bIns="68781" anchor="ctr"/>
          <a:lstStyle/>
          <a:p>
            <a:pPr>
              <a:defRPr/>
            </a:pPr>
            <a:endParaRPr lang="zh-CN" altLang="en-US" sz="1600" b="1" dirty="0">
              <a:latin typeface="宋体" charset="0"/>
              <a:ea typeface="宋体" charset="0"/>
              <a:cs typeface="宋体" charset="0"/>
            </a:endParaRPr>
          </a:p>
        </p:txBody>
      </p:sp>
      <p:sp>
        <p:nvSpPr>
          <p:cNvPr id="49158" name="文本框 1"/>
          <p:cNvSpPr txBox="1">
            <a:spLocks noChangeArrowheads="1"/>
          </p:cNvSpPr>
          <p:nvPr/>
        </p:nvSpPr>
        <p:spPr bwMode="auto">
          <a:xfrm>
            <a:off x="1991544" y="2169367"/>
            <a:ext cx="7416800" cy="461665"/>
          </a:xfrm>
          <a:prstGeom prst="rect">
            <a:avLst/>
          </a:prstGeom>
          <a:noFill/>
          <a:ln w="9525">
            <a:noFill/>
            <a:miter lim="800000"/>
            <a:headEnd/>
            <a:tailEnd/>
          </a:ln>
        </p:spPr>
        <p:txBody>
          <a:bodyPr>
            <a:spAutoFit/>
          </a:bodyPr>
          <a:lstStyle/>
          <a:p>
            <a:r>
              <a:rPr lang="zh-CN" altLang="en-US" sz="2400" dirty="0">
                <a:latin typeface="微软雅黑" pitchFamily="34" charset="-122"/>
                <a:ea typeface="微软雅黑" pitchFamily="34" charset="-122"/>
              </a:rPr>
              <a:t>（1）资本主义的内在矛盾决定了资本主义的历史转向</a:t>
            </a:r>
          </a:p>
        </p:txBody>
      </p:sp>
      <p:grpSp>
        <p:nvGrpSpPr>
          <p:cNvPr id="49159" name="组合 20"/>
          <p:cNvGrpSpPr>
            <a:grpSpLocks/>
          </p:cNvGrpSpPr>
          <p:nvPr/>
        </p:nvGrpSpPr>
        <p:grpSpPr bwMode="auto">
          <a:xfrm>
            <a:off x="2249997" y="3007303"/>
            <a:ext cx="433388" cy="434975"/>
            <a:chOff x="8301418" y="2433233"/>
            <a:chExt cx="792746" cy="794145"/>
          </a:xfrm>
        </p:grpSpPr>
        <p:sp>
          <p:nvSpPr>
            <p:cNvPr id="9" name="Oval 16"/>
            <p:cNvSpPr>
              <a:spLocks noChangeArrowheads="1"/>
            </p:cNvSpPr>
            <p:nvPr/>
          </p:nvSpPr>
          <p:spPr bwMode="auto">
            <a:xfrm>
              <a:off x="8301418" y="2433233"/>
              <a:ext cx="792746" cy="794145"/>
            </a:xfrm>
            <a:prstGeom prst="ellipse">
              <a:avLst/>
            </a:prstGeom>
            <a:solidFill>
              <a:srgbClr val="4F5A6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a:defRPr/>
              </a:pPr>
              <a:endParaRPr lang="zh-CN" altLang="en-US" sz="1350" kern="0">
                <a:solidFill>
                  <a:sysClr val="windowText" lastClr="000000"/>
                </a:solidFill>
                <a:latin typeface="微软雅黑" panose="020B0503020204020204" charset="-122"/>
                <a:ea typeface="微软雅黑" panose="020B0503020204020204" charset="-122"/>
                <a:cs typeface="宋体" charset="0"/>
              </a:endParaRPr>
            </a:p>
          </p:txBody>
        </p:sp>
        <p:sp>
          <p:nvSpPr>
            <p:cNvPr id="10" name="Oval 144"/>
            <p:cNvSpPr>
              <a:spLocks noChangeArrowheads="1"/>
            </p:cNvSpPr>
            <p:nvPr/>
          </p:nvSpPr>
          <p:spPr bwMode="auto">
            <a:xfrm>
              <a:off x="8301418" y="2433233"/>
              <a:ext cx="792746" cy="794145"/>
            </a:xfrm>
            <a:prstGeom prst="ellipse">
              <a:avLst/>
            </a:prstGeom>
            <a:solidFill>
              <a:srgbClr val="3A3A3A"/>
            </a:solidFill>
            <a:ln>
              <a:noFill/>
            </a:ln>
          </p:spPr>
          <p:txBody>
            <a:bodyPr lIns="68580" tIns="34290" rIns="68580" bIns="34290"/>
            <a:lstStyle/>
            <a:p>
              <a:pPr>
                <a:defRPr/>
              </a:pPr>
              <a:endParaRPr lang="zh-CN" altLang="en-US" sz="1350" kern="0" dirty="0">
                <a:solidFill>
                  <a:sysClr val="windowText" lastClr="000000"/>
                </a:solidFill>
                <a:latin typeface="微软雅黑" panose="020B0503020204020204" charset="-122"/>
                <a:ea typeface="微软雅黑" panose="020B0503020204020204" charset="-122"/>
                <a:cs typeface="宋体" charset="0"/>
              </a:endParaRPr>
            </a:p>
          </p:txBody>
        </p:sp>
        <p:sp>
          <p:nvSpPr>
            <p:cNvPr id="11" name="Freeform 215"/>
            <p:cNvSpPr>
              <a:spLocks noEditPoints="1"/>
            </p:cNvSpPr>
            <p:nvPr/>
          </p:nvSpPr>
          <p:spPr bwMode="auto">
            <a:xfrm>
              <a:off x="8466937" y="2572353"/>
              <a:ext cx="461708" cy="460835"/>
            </a:xfrm>
            <a:custGeom>
              <a:avLst/>
              <a:gdLst>
                <a:gd name="T0" fmla="*/ 135 w 140"/>
                <a:gd name="T1" fmla="*/ 87 h 140"/>
                <a:gd name="T2" fmla="*/ 108 w 140"/>
                <a:gd name="T3" fmla="*/ 79 h 140"/>
                <a:gd name="T4" fmla="*/ 5 w 140"/>
                <a:gd name="T5" fmla="*/ 135 h 140"/>
                <a:gd name="T6" fmla="*/ 32 w 140"/>
                <a:gd name="T7" fmla="*/ 117 h 140"/>
                <a:gd name="T8" fmla="*/ 68 w 140"/>
                <a:gd name="T9" fmla="*/ 33 h 140"/>
                <a:gd name="T10" fmla="*/ 57 w 140"/>
                <a:gd name="T11" fmla="*/ 11 h 140"/>
                <a:gd name="T12" fmla="*/ 68 w 140"/>
                <a:gd name="T13" fmla="*/ 0 h 140"/>
                <a:gd name="T14" fmla="*/ 79 w 140"/>
                <a:gd name="T15" fmla="*/ 5 h 140"/>
                <a:gd name="T16" fmla="*/ 73 w 140"/>
                <a:gd name="T17" fmla="*/ 9 h 140"/>
                <a:gd name="T18" fmla="*/ 80 w 140"/>
                <a:gd name="T19" fmla="*/ 21 h 140"/>
                <a:gd name="T20" fmla="*/ 72 w 140"/>
                <a:gd name="T21" fmla="*/ 39 h 140"/>
                <a:gd name="T22" fmla="*/ 68 w 140"/>
                <a:gd name="T23" fmla="*/ 39 h 140"/>
                <a:gd name="T24" fmla="*/ 64 w 140"/>
                <a:gd name="T25" fmla="*/ 27 h 140"/>
                <a:gd name="T26" fmla="*/ 72 w 140"/>
                <a:gd name="T27" fmla="*/ 33 h 140"/>
                <a:gd name="T28" fmla="*/ 74 w 140"/>
                <a:gd name="T29" fmla="*/ 26 h 140"/>
                <a:gd name="T30" fmla="*/ 68 w 140"/>
                <a:gd name="T31" fmla="*/ 15 h 140"/>
                <a:gd name="T32" fmla="*/ 65 w 140"/>
                <a:gd name="T33" fmla="*/ 11 h 140"/>
                <a:gd name="T34" fmla="*/ 5 w 140"/>
                <a:gd name="T35" fmla="*/ 111 h 140"/>
                <a:gd name="T36" fmla="*/ 5 w 140"/>
                <a:gd name="T37" fmla="*/ 100 h 140"/>
                <a:gd name="T38" fmla="*/ 130 w 140"/>
                <a:gd name="T39" fmla="*/ 140 h 140"/>
                <a:gd name="T40" fmla="*/ 108 w 140"/>
                <a:gd name="T41" fmla="*/ 117 h 140"/>
                <a:gd name="T42" fmla="*/ 104 w 140"/>
                <a:gd name="T43" fmla="*/ 54 h 140"/>
                <a:gd name="T44" fmla="*/ 40 w 140"/>
                <a:gd name="T45" fmla="*/ 140 h 140"/>
                <a:gd name="T46" fmla="*/ 91 w 140"/>
                <a:gd name="T47" fmla="*/ 107 h 140"/>
                <a:gd name="T48" fmla="*/ 97 w 140"/>
                <a:gd name="T49" fmla="*/ 62 h 140"/>
                <a:gd name="T50" fmla="*/ 91 w 140"/>
                <a:gd name="T51" fmla="*/ 107 h 140"/>
                <a:gd name="T52" fmla="*/ 81 w 140"/>
                <a:gd name="T53" fmla="*/ 107 h 140"/>
                <a:gd name="T54" fmla="*/ 75 w 140"/>
                <a:gd name="T55" fmla="*/ 62 h 140"/>
                <a:gd name="T56" fmla="*/ 83 w 140"/>
                <a:gd name="T57" fmla="*/ 137 h 140"/>
                <a:gd name="T58" fmla="*/ 87 w 140"/>
                <a:gd name="T59" fmla="*/ 121 h 140"/>
                <a:gd name="T60" fmla="*/ 71 w 140"/>
                <a:gd name="T61" fmla="*/ 137 h 140"/>
                <a:gd name="T62" fmla="*/ 65 w 140"/>
                <a:gd name="T63" fmla="*/ 107 h 140"/>
                <a:gd name="T64" fmla="*/ 58 w 140"/>
                <a:gd name="T65" fmla="*/ 62 h 140"/>
                <a:gd name="T66" fmla="*/ 54 w 140"/>
                <a:gd name="T67" fmla="*/ 123 h 140"/>
                <a:gd name="T68" fmla="*/ 68 w 140"/>
                <a:gd name="T69" fmla="*/ 137 h 140"/>
                <a:gd name="T70" fmla="*/ 52 w 140"/>
                <a:gd name="T71" fmla="*/ 121 h 140"/>
                <a:gd name="T72" fmla="*/ 48 w 140"/>
                <a:gd name="T73" fmla="*/ 107 h 140"/>
                <a:gd name="T74" fmla="*/ 42 w 140"/>
                <a:gd name="T75" fmla="*/ 62 h 140"/>
                <a:gd name="T76" fmla="*/ 105 w 140"/>
                <a:gd name="T77" fmla="*/ 42 h 140"/>
                <a:gd name="T78" fmla="*/ 35 w 140"/>
                <a:gd name="T79" fmla="*/ 50 h 140"/>
                <a:gd name="T80" fmla="*/ 104 w 140"/>
                <a:gd name="T81" fmla="*/ 51 h 140"/>
                <a:gd name="T82" fmla="*/ 109 w 140"/>
                <a:gd name="T83" fmla="*/ 46 h 140"/>
                <a:gd name="T84" fmla="*/ 5 w 140"/>
                <a:gd name="T85" fmla="*/ 87 h 140"/>
                <a:gd name="T86" fmla="*/ 32 w 140"/>
                <a:gd name="T87" fmla="*/ 79 h 140"/>
                <a:gd name="T88" fmla="*/ 108 w 140"/>
                <a:gd name="T89" fmla="*/ 111 h 140"/>
                <a:gd name="T90" fmla="*/ 108 w 140"/>
                <a:gd name="T91" fmla="*/ 100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0" h="140">
                  <a:moveTo>
                    <a:pt x="140" y="83"/>
                  </a:moveTo>
                  <a:cubicBezTo>
                    <a:pt x="140" y="85"/>
                    <a:pt x="138" y="87"/>
                    <a:pt x="136" y="87"/>
                  </a:cubicBezTo>
                  <a:cubicBezTo>
                    <a:pt x="135" y="87"/>
                    <a:pt x="135" y="87"/>
                    <a:pt x="135" y="87"/>
                  </a:cubicBezTo>
                  <a:cubicBezTo>
                    <a:pt x="135" y="94"/>
                    <a:pt x="135" y="94"/>
                    <a:pt x="135" y="94"/>
                  </a:cubicBezTo>
                  <a:cubicBezTo>
                    <a:pt x="108" y="94"/>
                    <a:pt x="108" y="94"/>
                    <a:pt x="108" y="94"/>
                  </a:cubicBezTo>
                  <a:cubicBezTo>
                    <a:pt x="108" y="79"/>
                    <a:pt x="108" y="79"/>
                    <a:pt x="108" y="79"/>
                  </a:cubicBezTo>
                  <a:cubicBezTo>
                    <a:pt x="136" y="79"/>
                    <a:pt x="136" y="79"/>
                    <a:pt x="136" y="79"/>
                  </a:cubicBezTo>
                  <a:cubicBezTo>
                    <a:pt x="138" y="79"/>
                    <a:pt x="140" y="81"/>
                    <a:pt x="140" y="83"/>
                  </a:cubicBezTo>
                  <a:close/>
                  <a:moveTo>
                    <a:pt x="5" y="135"/>
                  </a:moveTo>
                  <a:cubicBezTo>
                    <a:pt x="5" y="138"/>
                    <a:pt x="7" y="140"/>
                    <a:pt x="9" y="140"/>
                  </a:cubicBezTo>
                  <a:cubicBezTo>
                    <a:pt x="32" y="140"/>
                    <a:pt x="32" y="140"/>
                    <a:pt x="32" y="140"/>
                  </a:cubicBezTo>
                  <a:cubicBezTo>
                    <a:pt x="32" y="117"/>
                    <a:pt x="32" y="117"/>
                    <a:pt x="32" y="117"/>
                  </a:cubicBezTo>
                  <a:cubicBezTo>
                    <a:pt x="5" y="117"/>
                    <a:pt x="5" y="117"/>
                    <a:pt x="5" y="117"/>
                  </a:cubicBezTo>
                  <a:lnTo>
                    <a:pt x="5" y="135"/>
                  </a:lnTo>
                  <a:close/>
                  <a:moveTo>
                    <a:pt x="68" y="33"/>
                  </a:moveTo>
                  <a:cubicBezTo>
                    <a:pt x="68" y="23"/>
                    <a:pt x="68" y="23"/>
                    <a:pt x="68" y="23"/>
                  </a:cubicBezTo>
                  <a:cubicBezTo>
                    <a:pt x="64" y="22"/>
                    <a:pt x="61" y="20"/>
                    <a:pt x="60" y="18"/>
                  </a:cubicBezTo>
                  <a:cubicBezTo>
                    <a:pt x="58" y="15"/>
                    <a:pt x="57" y="13"/>
                    <a:pt x="57" y="11"/>
                  </a:cubicBezTo>
                  <a:cubicBezTo>
                    <a:pt x="57" y="9"/>
                    <a:pt x="58" y="7"/>
                    <a:pt x="60" y="5"/>
                  </a:cubicBezTo>
                  <a:cubicBezTo>
                    <a:pt x="61" y="3"/>
                    <a:pt x="64" y="2"/>
                    <a:pt x="68" y="2"/>
                  </a:cubicBezTo>
                  <a:cubicBezTo>
                    <a:pt x="68" y="0"/>
                    <a:pt x="68" y="0"/>
                    <a:pt x="68" y="0"/>
                  </a:cubicBezTo>
                  <a:cubicBezTo>
                    <a:pt x="72" y="0"/>
                    <a:pt x="72" y="0"/>
                    <a:pt x="72" y="0"/>
                  </a:cubicBezTo>
                  <a:cubicBezTo>
                    <a:pt x="72" y="2"/>
                    <a:pt x="72" y="2"/>
                    <a:pt x="72" y="2"/>
                  </a:cubicBezTo>
                  <a:cubicBezTo>
                    <a:pt x="75" y="2"/>
                    <a:pt x="78" y="3"/>
                    <a:pt x="79" y="5"/>
                  </a:cubicBezTo>
                  <a:cubicBezTo>
                    <a:pt x="81" y="7"/>
                    <a:pt x="82" y="9"/>
                    <a:pt x="82" y="12"/>
                  </a:cubicBezTo>
                  <a:cubicBezTo>
                    <a:pt x="74" y="12"/>
                    <a:pt x="74" y="12"/>
                    <a:pt x="74" y="12"/>
                  </a:cubicBezTo>
                  <a:cubicBezTo>
                    <a:pt x="74" y="11"/>
                    <a:pt x="74" y="10"/>
                    <a:pt x="73" y="9"/>
                  </a:cubicBezTo>
                  <a:cubicBezTo>
                    <a:pt x="73" y="8"/>
                    <a:pt x="72" y="8"/>
                    <a:pt x="72" y="7"/>
                  </a:cubicBezTo>
                  <a:cubicBezTo>
                    <a:pt x="72" y="17"/>
                    <a:pt x="72" y="17"/>
                    <a:pt x="72" y="17"/>
                  </a:cubicBezTo>
                  <a:cubicBezTo>
                    <a:pt x="75" y="18"/>
                    <a:pt x="78" y="19"/>
                    <a:pt x="80" y="21"/>
                  </a:cubicBezTo>
                  <a:cubicBezTo>
                    <a:pt x="82" y="23"/>
                    <a:pt x="83" y="26"/>
                    <a:pt x="83" y="29"/>
                  </a:cubicBezTo>
                  <a:cubicBezTo>
                    <a:pt x="83" y="31"/>
                    <a:pt x="82" y="34"/>
                    <a:pt x="79" y="36"/>
                  </a:cubicBezTo>
                  <a:cubicBezTo>
                    <a:pt x="77" y="38"/>
                    <a:pt x="75" y="39"/>
                    <a:pt x="72" y="39"/>
                  </a:cubicBezTo>
                  <a:cubicBezTo>
                    <a:pt x="72" y="40"/>
                    <a:pt x="72" y="40"/>
                    <a:pt x="72" y="40"/>
                  </a:cubicBezTo>
                  <a:cubicBezTo>
                    <a:pt x="68" y="40"/>
                    <a:pt x="68" y="40"/>
                    <a:pt x="68" y="40"/>
                  </a:cubicBezTo>
                  <a:cubicBezTo>
                    <a:pt x="68" y="39"/>
                    <a:pt x="68" y="39"/>
                    <a:pt x="68" y="39"/>
                  </a:cubicBezTo>
                  <a:cubicBezTo>
                    <a:pt x="65" y="39"/>
                    <a:pt x="63" y="38"/>
                    <a:pt x="60" y="36"/>
                  </a:cubicBezTo>
                  <a:cubicBezTo>
                    <a:pt x="58" y="34"/>
                    <a:pt x="57" y="31"/>
                    <a:pt x="57" y="27"/>
                  </a:cubicBezTo>
                  <a:cubicBezTo>
                    <a:pt x="64" y="27"/>
                    <a:pt x="64" y="27"/>
                    <a:pt x="64" y="27"/>
                  </a:cubicBezTo>
                  <a:cubicBezTo>
                    <a:pt x="64" y="28"/>
                    <a:pt x="65" y="30"/>
                    <a:pt x="65" y="31"/>
                  </a:cubicBezTo>
                  <a:cubicBezTo>
                    <a:pt x="66" y="32"/>
                    <a:pt x="67" y="32"/>
                    <a:pt x="68" y="33"/>
                  </a:cubicBezTo>
                  <a:close/>
                  <a:moveTo>
                    <a:pt x="72" y="33"/>
                  </a:moveTo>
                  <a:cubicBezTo>
                    <a:pt x="72" y="33"/>
                    <a:pt x="73" y="32"/>
                    <a:pt x="74" y="31"/>
                  </a:cubicBezTo>
                  <a:cubicBezTo>
                    <a:pt x="74" y="30"/>
                    <a:pt x="75" y="29"/>
                    <a:pt x="75" y="28"/>
                  </a:cubicBezTo>
                  <a:cubicBezTo>
                    <a:pt x="75" y="27"/>
                    <a:pt x="75" y="26"/>
                    <a:pt x="74" y="26"/>
                  </a:cubicBezTo>
                  <a:cubicBezTo>
                    <a:pt x="74" y="25"/>
                    <a:pt x="73" y="24"/>
                    <a:pt x="72" y="24"/>
                  </a:cubicBezTo>
                  <a:lnTo>
                    <a:pt x="72" y="33"/>
                  </a:lnTo>
                  <a:close/>
                  <a:moveTo>
                    <a:pt x="68" y="15"/>
                  </a:moveTo>
                  <a:cubicBezTo>
                    <a:pt x="68" y="7"/>
                    <a:pt x="68" y="7"/>
                    <a:pt x="68" y="7"/>
                  </a:cubicBezTo>
                  <a:cubicBezTo>
                    <a:pt x="67" y="7"/>
                    <a:pt x="66" y="8"/>
                    <a:pt x="66" y="8"/>
                  </a:cubicBezTo>
                  <a:cubicBezTo>
                    <a:pt x="65" y="9"/>
                    <a:pt x="65" y="10"/>
                    <a:pt x="65" y="11"/>
                  </a:cubicBezTo>
                  <a:cubicBezTo>
                    <a:pt x="65" y="12"/>
                    <a:pt x="65" y="13"/>
                    <a:pt x="66" y="13"/>
                  </a:cubicBezTo>
                  <a:cubicBezTo>
                    <a:pt x="66" y="14"/>
                    <a:pt x="67" y="15"/>
                    <a:pt x="68" y="15"/>
                  </a:cubicBezTo>
                  <a:close/>
                  <a:moveTo>
                    <a:pt x="5" y="111"/>
                  </a:moveTo>
                  <a:cubicBezTo>
                    <a:pt x="32" y="111"/>
                    <a:pt x="32" y="111"/>
                    <a:pt x="32" y="111"/>
                  </a:cubicBezTo>
                  <a:cubicBezTo>
                    <a:pt x="32" y="100"/>
                    <a:pt x="32" y="100"/>
                    <a:pt x="32" y="100"/>
                  </a:cubicBezTo>
                  <a:cubicBezTo>
                    <a:pt x="5" y="100"/>
                    <a:pt x="5" y="100"/>
                    <a:pt x="5" y="100"/>
                  </a:cubicBezTo>
                  <a:lnTo>
                    <a:pt x="5" y="111"/>
                  </a:lnTo>
                  <a:close/>
                  <a:moveTo>
                    <a:pt x="108" y="140"/>
                  </a:moveTo>
                  <a:cubicBezTo>
                    <a:pt x="130" y="140"/>
                    <a:pt x="130" y="140"/>
                    <a:pt x="130" y="140"/>
                  </a:cubicBezTo>
                  <a:cubicBezTo>
                    <a:pt x="133" y="140"/>
                    <a:pt x="135" y="138"/>
                    <a:pt x="135" y="135"/>
                  </a:cubicBezTo>
                  <a:cubicBezTo>
                    <a:pt x="135" y="117"/>
                    <a:pt x="135" y="117"/>
                    <a:pt x="135" y="117"/>
                  </a:cubicBezTo>
                  <a:cubicBezTo>
                    <a:pt x="108" y="117"/>
                    <a:pt x="108" y="117"/>
                    <a:pt x="108" y="117"/>
                  </a:cubicBezTo>
                  <a:lnTo>
                    <a:pt x="108" y="140"/>
                  </a:lnTo>
                  <a:close/>
                  <a:moveTo>
                    <a:pt x="35" y="54"/>
                  </a:moveTo>
                  <a:cubicBezTo>
                    <a:pt x="104" y="54"/>
                    <a:pt x="104" y="54"/>
                    <a:pt x="104" y="54"/>
                  </a:cubicBezTo>
                  <a:cubicBezTo>
                    <a:pt x="104" y="135"/>
                    <a:pt x="104" y="135"/>
                    <a:pt x="104" y="135"/>
                  </a:cubicBezTo>
                  <a:cubicBezTo>
                    <a:pt x="104" y="138"/>
                    <a:pt x="102" y="140"/>
                    <a:pt x="99" y="140"/>
                  </a:cubicBezTo>
                  <a:cubicBezTo>
                    <a:pt x="40" y="140"/>
                    <a:pt x="40" y="140"/>
                    <a:pt x="40" y="140"/>
                  </a:cubicBezTo>
                  <a:cubicBezTo>
                    <a:pt x="38" y="140"/>
                    <a:pt x="35" y="138"/>
                    <a:pt x="35" y="135"/>
                  </a:cubicBezTo>
                  <a:lnTo>
                    <a:pt x="35" y="54"/>
                  </a:lnTo>
                  <a:close/>
                  <a:moveTo>
                    <a:pt x="91" y="107"/>
                  </a:moveTo>
                  <a:cubicBezTo>
                    <a:pt x="91" y="109"/>
                    <a:pt x="92" y="110"/>
                    <a:pt x="94" y="110"/>
                  </a:cubicBezTo>
                  <a:cubicBezTo>
                    <a:pt x="96" y="110"/>
                    <a:pt x="97" y="109"/>
                    <a:pt x="97" y="107"/>
                  </a:cubicBezTo>
                  <a:cubicBezTo>
                    <a:pt x="97" y="62"/>
                    <a:pt x="97" y="62"/>
                    <a:pt x="97" y="62"/>
                  </a:cubicBezTo>
                  <a:cubicBezTo>
                    <a:pt x="97" y="60"/>
                    <a:pt x="96" y="59"/>
                    <a:pt x="94" y="59"/>
                  </a:cubicBezTo>
                  <a:cubicBezTo>
                    <a:pt x="92" y="59"/>
                    <a:pt x="91" y="60"/>
                    <a:pt x="91" y="62"/>
                  </a:cubicBezTo>
                  <a:lnTo>
                    <a:pt x="91" y="107"/>
                  </a:lnTo>
                  <a:close/>
                  <a:moveTo>
                    <a:pt x="75" y="107"/>
                  </a:moveTo>
                  <a:cubicBezTo>
                    <a:pt x="75" y="109"/>
                    <a:pt x="76" y="110"/>
                    <a:pt x="78" y="110"/>
                  </a:cubicBezTo>
                  <a:cubicBezTo>
                    <a:pt x="79" y="110"/>
                    <a:pt x="81" y="109"/>
                    <a:pt x="81" y="107"/>
                  </a:cubicBezTo>
                  <a:cubicBezTo>
                    <a:pt x="81" y="62"/>
                    <a:pt x="81" y="62"/>
                    <a:pt x="81" y="62"/>
                  </a:cubicBezTo>
                  <a:cubicBezTo>
                    <a:pt x="81" y="60"/>
                    <a:pt x="79" y="59"/>
                    <a:pt x="78" y="59"/>
                  </a:cubicBezTo>
                  <a:cubicBezTo>
                    <a:pt x="76" y="59"/>
                    <a:pt x="75" y="60"/>
                    <a:pt x="75" y="62"/>
                  </a:cubicBezTo>
                  <a:lnTo>
                    <a:pt x="75" y="107"/>
                  </a:lnTo>
                  <a:close/>
                  <a:moveTo>
                    <a:pt x="71" y="137"/>
                  </a:moveTo>
                  <a:cubicBezTo>
                    <a:pt x="83" y="137"/>
                    <a:pt x="83" y="137"/>
                    <a:pt x="83" y="137"/>
                  </a:cubicBezTo>
                  <a:cubicBezTo>
                    <a:pt x="84" y="137"/>
                    <a:pt x="85" y="136"/>
                    <a:pt x="85" y="135"/>
                  </a:cubicBezTo>
                  <a:cubicBezTo>
                    <a:pt x="85" y="123"/>
                    <a:pt x="85" y="123"/>
                    <a:pt x="85" y="123"/>
                  </a:cubicBezTo>
                  <a:cubicBezTo>
                    <a:pt x="86" y="123"/>
                    <a:pt x="87" y="122"/>
                    <a:pt x="87" y="121"/>
                  </a:cubicBezTo>
                  <a:cubicBezTo>
                    <a:pt x="87" y="120"/>
                    <a:pt x="86" y="119"/>
                    <a:pt x="85" y="119"/>
                  </a:cubicBezTo>
                  <a:cubicBezTo>
                    <a:pt x="71" y="119"/>
                    <a:pt x="71" y="119"/>
                    <a:pt x="71" y="119"/>
                  </a:cubicBezTo>
                  <a:lnTo>
                    <a:pt x="71" y="137"/>
                  </a:lnTo>
                  <a:close/>
                  <a:moveTo>
                    <a:pt x="58" y="107"/>
                  </a:moveTo>
                  <a:cubicBezTo>
                    <a:pt x="58" y="109"/>
                    <a:pt x="60" y="110"/>
                    <a:pt x="62" y="110"/>
                  </a:cubicBezTo>
                  <a:cubicBezTo>
                    <a:pt x="63" y="110"/>
                    <a:pt x="65" y="109"/>
                    <a:pt x="65" y="107"/>
                  </a:cubicBezTo>
                  <a:cubicBezTo>
                    <a:pt x="65" y="62"/>
                    <a:pt x="65" y="62"/>
                    <a:pt x="65" y="62"/>
                  </a:cubicBezTo>
                  <a:cubicBezTo>
                    <a:pt x="65" y="60"/>
                    <a:pt x="63" y="59"/>
                    <a:pt x="62" y="59"/>
                  </a:cubicBezTo>
                  <a:cubicBezTo>
                    <a:pt x="60" y="59"/>
                    <a:pt x="58" y="60"/>
                    <a:pt x="58" y="62"/>
                  </a:cubicBezTo>
                  <a:lnTo>
                    <a:pt x="58" y="107"/>
                  </a:lnTo>
                  <a:close/>
                  <a:moveTo>
                    <a:pt x="52" y="121"/>
                  </a:moveTo>
                  <a:cubicBezTo>
                    <a:pt x="52" y="122"/>
                    <a:pt x="53" y="123"/>
                    <a:pt x="54" y="123"/>
                  </a:cubicBezTo>
                  <a:cubicBezTo>
                    <a:pt x="54" y="135"/>
                    <a:pt x="54" y="135"/>
                    <a:pt x="54" y="135"/>
                  </a:cubicBezTo>
                  <a:cubicBezTo>
                    <a:pt x="54" y="136"/>
                    <a:pt x="55" y="137"/>
                    <a:pt x="56" y="137"/>
                  </a:cubicBezTo>
                  <a:cubicBezTo>
                    <a:pt x="68" y="137"/>
                    <a:pt x="68" y="137"/>
                    <a:pt x="68" y="137"/>
                  </a:cubicBezTo>
                  <a:cubicBezTo>
                    <a:pt x="68" y="119"/>
                    <a:pt x="68" y="119"/>
                    <a:pt x="68" y="119"/>
                  </a:cubicBezTo>
                  <a:cubicBezTo>
                    <a:pt x="54" y="119"/>
                    <a:pt x="54" y="119"/>
                    <a:pt x="54" y="119"/>
                  </a:cubicBezTo>
                  <a:cubicBezTo>
                    <a:pt x="53" y="119"/>
                    <a:pt x="52" y="120"/>
                    <a:pt x="52" y="121"/>
                  </a:cubicBezTo>
                  <a:close/>
                  <a:moveTo>
                    <a:pt x="42" y="107"/>
                  </a:moveTo>
                  <a:cubicBezTo>
                    <a:pt x="42" y="109"/>
                    <a:pt x="44" y="110"/>
                    <a:pt x="45" y="110"/>
                  </a:cubicBezTo>
                  <a:cubicBezTo>
                    <a:pt x="47" y="110"/>
                    <a:pt x="48" y="109"/>
                    <a:pt x="48" y="107"/>
                  </a:cubicBezTo>
                  <a:cubicBezTo>
                    <a:pt x="48" y="62"/>
                    <a:pt x="48" y="62"/>
                    <a:pt x="48" y="62"/>
                  </a:cubicBezTo>
                  <a:cubicBezTo>
                    <a:pt x="48" y="60"/>
                    <a:pt x="47" y="59"/>
                    <a:pt x="45" y="59"/>
                  </a:cubicBezTo>
                  <a:cubicBezTo>
                    <a:pt x="44" y="59"/>
                    <a:pt x="42" y="60"/>
                    <a:pt x="42" y="62"/>
                  </a:cubicBezTo>
                  <a:lnTo>
                    <a:pt x="42" y="107"/>
                  </a:lnTo>
                  <a:close/>
                  <a:moveTo>
                    <a:pt x="109" y="46"/>
                  </a:moveTo>
                  <a:cubicBezTo>
                    <a:pt x="109" y="44"/>
                    <a:pt x="107" y="42"/>
                    <a:pt x="105" y="42"/>
                  </a:cubicBezTo>
                  <a:cubicBezTo>
                    <a:pt x="35" y="42"/>
                    <a:pt x="35" y="42"/>
                    <a:pt x="35" y="42"/>
                  </a:cubicBezTo>
                  <a:cubicBezTo>
                    <a:pt x="32" y="42"/>
                    <a:pt x="30" y="44"/>
                    <a:pt x="30" y="46"/>
                  </a:cubicBezTo>
                  <a:cubicBezTo>
                    <a:pt x="30" y="48"/>
                    <a:pt x="32" y="50"/>
                    <a:pt x="35" y="50"/>
                  </a:cubicBezTo>
                  <a:cubicBezTo>
                    <a:pt x="35" y="50"/>
                    <a:pt x="35" y="50"/>
                    <a:pt x="35" y="50"/>
                  </a:cubicBezTo>
                  <a:cubicBezTo>
                    <a:pt x="35" y="51"/>
                    <a:pt x="35" y="51"/>
                    <a:pt x="35" y="51"/>
                  </a:cubicBezTo>
                  <a:cubicBezTo>
                    <a:pt x="104" y="51"/>
                    <a:pt x="104" y="51"/>
                    <a:pt x="104" y="51"/>
                  </a:cubicBezTo>
                  <a:cubicBezTo>
                    <a:pt x="104" y="50"/>
                    <a:pt x="104" y="50"/>
                    <a:pt x="104" y="50"/>
                  </a:cubicBezTo>
                  <a:cubicBezTo>
                    <a:pt x="105" y="50"/>
                    <a:pt x="105" y="50"/>
                    <a:pt x="105" y="50"/>
                  </a:cubicBezTo>
                  <a:cubicBezTo>
                    <a:pt x="107" y="50"/>
                    <a:pt x="109" y="48"/>
                    <a:pt x="109" y="46"/>
                  </a:cubicBezTo>
                  <a:close/>
                  <a:moveTo>
                    <a:pt x="0" y="83"/>
                  </a:moveTo>
                  <a:cubicBezTo>
                    <a:pt x="0" y="85"/>
                    <a:pt x="1" y="87"/>
                    <a:pt x="4" y="87"/>
                  </a:cubicBezTo>
                  <a:cubicBezTo>
                    <a:pt x="5" y="87"/>
                    <a:pt x="5" y="87"/>
                    <a:pt x="5" y="87"/>
                  </a:cubicBezTo>
                  <a:cubicBezTo>
                    <a:pt x="5" y="94"/>
                    <a:pt x="5" y="94"/>
                    <a:pt x="5" y="94"/>
                  </a:cubicBezTo>
                  <a:cubicBezTo>
                    <a:pt x="32" y="94"/>
                    <a:pt x="32" y="94"/>
                    <a:pt x="32" y="94"/>
                  </a:cubicBezTo>
                  <a:cubicBezTo>
                    <a:pt x="32" y="79"/>
                    <a:pt x="32" y="79"/>
                    <a:pt x="32" y="79"/>
                  </a:cubicBezTo>
                  <a:cubicBezTo>
                    <a:pt x="4" y="79"/>
                    <a:pt x="4" y="79"/>
                    <a:pt x="4" y="79"/>
                  </a:cubicBezTo>
                  <a:cubicBezTo>
                    <a:pt x="1" y="79"/>
                    <a:pt x="0" y="81"/>
                    <a:pt x="0" y="83"/>
                  </a:cubicBezTo>
                  <a:close/>
                  <a:moveTo>
                    <a:pt x="108" y="111"/>
                  </a:moveTo>
                  <a:cubicBezTo>
                    <a:pt x="135" y="111"/>
                    <a:pt x="135" y="111"/>
                    <a:pt x="135" y="111"/>
                  </a:cubicBezTo>
                  <a:cubicBezTo>
                    <a:pt x="135" y="100"/>
                    <a:pt x="135" y="100"/>
                    <a:pt x="135" y="100"/>
                  </a:cubicBezTo>
                  <a:cubicBezTo>
                    <a:pt x="108" y="100"/>
                    <a:pt x="108" y="100"/>
                    <a:pt x="108" y="100"/>
                  </a:cubicBezTo>
                  <a:lnTo>
                    <a:pt x="108" y="11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a:defRPr/>
              </a:pPr>
              <a:endParaRPr lang="zh-CN" altLang="en-US" sz="1350" kern="0">
                <a:solidFill>
                  <a:sysClr val="windowText" lastClr="000000"/>
                </a:solidFill>
                <a:latin typeface="微软雅黑" panose="020B0503020204020204" charset="-122"/>
                <a:ea typeface="微软雅黑" panose="020B0503020204020204" charset="-122"/>
                <a:cs typeface="宋体" charset="0"/>
              </a:endParaRPr>
            </a:p>
          </p:txBody>
        </p:sp>
      </p:grpSp>
      <p:sp>
        <p:nvSpPr>
          <p:cNvPr id="49160" name="文本框 6"/>
          <p:cNvSpPr txBox="1">
            <a:spLocks noChangeArrowheads="1"/>
          </p:cNvSpPr>
          <p:nvPr/>
        </p:nvSpPr>
        <p:spPr bwMode="auto">
          <a:xfrm>
            <a:off x="2880235" y="2996190"/>
            <a:ext cx="5988855" cy="412750"/>
          </a:xfrm>
          <a:prstGeom prst="rect">
            <a:avLst/>
          </a:prstGeom>
          <a:noFill/>
          <a:ln w="9525">
            <a:noFill/>
            <a:miter lim="800000"/>
            <a:headEnd/>
            <a:tailEnd/>
          </a:ln>
        </p:spPr>
        <p:txBody>
          <a:bodyPr wrap="square">
            <a:spAutoFit/>
          </a:bodyPr>
          <a:lstStyle/>
          <a:p>
            <a:pPr algn="just" eaLnBrk="1" hangingPunct="1">
              <a:lnSpc>
                <a:spcPts val="2500"/>
              </a:lnSpc>
              <a:buClr>
                <a:schemeClr val="tx2"/>
              </a:buClr>
            </a:pPr>
            <a:r>
              <a:rPr lang="zh-CN" altLang="en-US" dirty="0">
                <a:latin typeface="微软雅黑" pitchFamily="34" charset="-122"/>
                <a:ea typeface="微软雅黑" pitchFamily="34" charset="-122"/>
              </a:rPr>
              <a:t>资本主义基本矛盾“包含着现代的一切冲突的萌芽”。</a:t>
            </a:r>
          </a:p>
        </p:txBody>
      </p:sp>
      <p:grpSp>
        <p:nvGrpSpPr>
          <p:cNvPr id="49161" name="组合 16"/>
          <p:cNvGrpSpPr>
            <a:grpSpLocks/>
          </p:cNvGrpSpPr>
          <p:nvPr/>
        </p:nvGrpSpPr>
        <p:grpSpPr bwMode="auto">
          <a:xfrm>
            <a:off x="2262697" y="3834390"/>
            <a:ext cx="434975" cy="434975"/>
            <a:chOff x="7352080" y="2433233"/>
            <a:chExt cx="794145" cy="794145"/>
          </a:xfrm>
        </p:grpSpPr>
        <p:sp>
          <p:nvSpPr>
            <p:cNvPr id="14" name="Oval 29"/>
            <p:cNvSpPr>
              <a:spLocks noChangeArrowheads="1"/>
            </p:cNvSpPr>
            <p:nvPr/>
          </p:nvSpPr>
          <p:spPr bwMode="auto">
            <a:xfrm>
              <a:off x="7352080" y="2433233"/>
              <a:ext cx="794145" cy="794145"/>
            </a:xfrm>
            <a:prstGeom prst="ellipse">
              <a:avLst/>
            </a:prstGeom>
            <a:solidFill>
              <a:srgbClr val="4F5A6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a:defRPr/>
              </a:pPr>
              <a:endParaRPr lang="zh-CN" altLang="en-US" sz="1350" kern="0">
                <a:solidFill>
                  <a:sysClr val="windowText" lastClr="000000"/>
                </a:solidFill>
                <a:latin typeface="微软雅黑" panose="020B0503020204020204" charset="-122"/>
                <a:ea typeface="微软雅黑" panose="020B0503020204020204" charset="-122"/>
                <a:cs typeface="宋体" charset="0"/>
              </a:endParaRPr>
            </a:p>
          </p:txBody>
        </p:sp>
        <p:sp>
          <p:nvSpPr>
            <p:cNvPr id="15" name="Oval 131"/>
            <p:cNvSpPr>
              <a:spLocks noChangeArrowheads="1"/>
            </p:cNvSpPr>
            <p:nvPr/>
          </p:nvSpPr>
          <p:spPr bwMode="auto">
            <a:xfrm>
              <a:off x="7352080" y="2433233"/>
              <a:ext cx="794145" cy="794145"/>
            </a:xfrm>
            <a:prstGeom prst="ellipse">
              <a:avLst/>
            </a:prstGeom>
            <a:solidFill>
              <a:srgbClr val="3F4346"/>
            </a:solidFill>
            <a:ln>
              <a:noFill/>
            </a:ln>
          </p:spPr>
          <p:txBody>
            <a:bodyPr lIns="68580" tIns="34290" rIns="68580" bIns="34290"/>
            <a:lstStyle/>
            <a:p>
              <a:pPr>
                <a:defRPr/>
              </a:pPr>
              <a:endParaRPr lang="zh-CN" altLang="en-US" sz="1350" kern="0" dirty="0">
                <a:solidFill>
                  <a:sysClr val="windowText" lastClr="000000"/>
                </a:solidFill>
                <a:latin typeface="微软雅黑" panose="020B0503020204020204" charset="-122"/>
                <a:ea typeface="微软雅黑" panose="020B0503020204020204" charset="-122"/>
                <a:cs typeface="宋体" charset="0"/>
              </a:endParaRPr>
            </a:p>
          </p:txBody>
        </p:sp>
        <p:sp>
          <p:nvSpPr>
            <p:cNvPr id="16" name="Freeform 201"/>
            <p:cNvSpPr>
              <a:spLocks noEditPoints="1"/>
            </p:cNvSpPr>
            <p:nvPr/>
          </p:nvSpPr>
          <p:spPr bwMode="auto">
            <a:xfrm>
              <a:off x="7534676" y="2601337"/>
              <a:ext cx="428954" cy="492718"/>
            </a:xfrm>
            <a:custGeom>
              <a:avLst/>
              <a:gdLst>
                <a:gd name="T0" fmla="*/ 65 w 130"/>
                <a:gd name="T1" fmla="*/ 86 h 149"/>
                <a:gd name="T2" fmla="*/ 46 w 130"/>
                <a:gd name="T3" fmla="*/ 64 h 149"/>
                <a:gd name="T4" fmla="*/ 63 w 130"/>
                <a:gd name="T5" fmla="*/ 48 h 149"/>
                <a:gd name="T6" fmla="*/ 69 w 130"/>
                <a:gd name="T7" fmla="*/ 70 h 149"/>
                <a:gd name="T8" fmla="*/ 54 w 130"/>
                <a:gd name="T9" fmla="*/ 77 h 149"/>
                <a:gd name="T10" fmla="*/ 46 w 130"/>
                <a:gd name="T11" fmla="*/ 64 h 149"/>
                <a:gd name="T12" fmla="*/ 77 w 130"/>
                <a:gd name="T13" fmla="*/ 69 h 149"/>
                <a:gd name="T14" fmla="*/ 67 w 130"/>
                <a:gd name="T15" fmla="*/ 53 h 149"/>
                <a:gd name="T16" fmla="*/ 68 w 130"/>
                <a:gd name="T17" fmla="*/ 47 h 149"/>
                <a:gd name="T18" fmla="*/ 85 w 130"/>
                <a:gd name="T19" fmla="*/ 64 h 149"/>
                <a:gd name="T20" fmla="*/ 89 w 130"/>
                <a:gd name="T21" fmla="*/ 28 h 149"/>
                <a:gd name="T22" fmla="*/ 76 w 130"/>
                <a:gd name="T23" fmla="*/ 28 h 149"/>
                <a:gd name="T24" fmla="*/ 59 w 130"/>
                <a:gd name="T25" fmla="*/ 9 h 149"/>
                <a:gd name="T26" fmla="*/ 55 w 130"/>
                <a:gd name="T27" fmla="*/ 11 h 149"/>
                <a:gd name="T28" fmla="*/ 38 w 130"/>
                <a:gd name="T29" fmla="*/ 28 h 149"/>
                <a:gd name="T30" fmla="*/ 26 w 130"/>
                <a:gd name="T31" fmla="*/ 28 h 149"/>
                <a:gd name="T32" fmla="*/ 26 w 130"/>
                <a:gd name="T33" fmla="*/ 99 h 149"/>
                <a:gd name="T34" fmla="*/ 104 w 130"/>
                <a:gd name="T35" fmla="*/ 99 h 149"/>
                <a:gd name="T36" fmla="*/ 127 w 130"/>
                <a:gd name="T37" fmla="*/ 96 h 149"/>
                <a:gd name="T38" fmla="*/ 110 w 130"/>
                <a:gd name="T39" fmla="*/ 93 h 149"/>
                <a:gd name="T40" fmla="*/ 113 w 130"/>
                <a:gd name="T41" fmla="*/ 90 h 149"/>
                <a:gd name="T42" fmla="*/ 118 w 130"/>
                <a:gd name="T43" fmla="*/ 85 h 149"/>
                <a:gd name="T44" fmla="*/ 121 w 130"/>
                <a:gd name="T45" fmla="*/ 45 h 149"/>
                <a:gd name="T46" fmla="*/ 117 w 130"/>
                <a:gd name="T47" fmla="*/ 42 h 149"/>
                <a:gd name="T48" fmla="*/ 113 w 130"/>
                <a:gd name="T49" fmla="*/ 37 h 149"/>
                <a:gd name="T50" fmla="*/ 20 w 130"/>
                <a:gd name="T51" fmla="*/ 34 h 149"/>
                <a:gd name="T52" fmla="*/ 13 w 130"/>
                <a:gd name="T53" fmla="*/ 42 h 149"/>
                <a:gd name="T54" fmla="*/ 10 w 130"/>
                <a:gd name="T55" fmla="*/ 43 h 149"/>
                <a:gd name="T56" fmla="*/ 10 w 130"/>
                <a:gd name="T57" fmla="*/ 85 h 149"/>
                <a:gd name="T58" fmla="*/ 16 w 130"/>
                <a:gd name="T59" fmla="*/ 86 h 149"/>
                <a:gd name="T60" fmla="*/ 20 w 130"/>
                <a:gd name="T61" fmla="*/ 93 h 149"/>
                <a:gd name="T62" fmla="*/ 4 w 130"/>
                <a:gd name="T63" fmla="*/ 96 h 149"/>
                <a:gd name="T64" fmla="*/ 38 w 130"/>
                <a:gd name="T65" fmla="*/ 31 h 149"/>
                <a:gd name="T66" fmla="*/ 59 w 130"/>
                <a:gd name="T67" fmla="*/ 31 h 149"/>
                <a:gd name="T68" fmla="*/ 89 w 130"/>
                <a:gd name="T69" fmla="*/ 31 h 149"/>
                <a:gd name="T70" fmla="*/ 103 w 130"/>
                <a:gd name="T71" fmla="*/ 60 h 149"/>
                <a:gd name="T72" fmla="*/ 20 w 130"/>
                <a:gd name="T73" fmla="*/ 90 h 149"/>
                <a:gd name="T74" fmla="*/ 13 w 130"/>
                <a:gd name="T75" fmla="*/ 82 h 149"/>
                <a:gd name="T76" fmla="*/ 13 w 130"/>
                <a:gd name="T77" fmla="*/ 45 h 149"/>
                <a:gd name="T78" fmla="*/ 110 w 130"/>
                <a:gd name="T79" fmla="*/ 37 h 149"/>
                <a:gd name="T80" fmla="*/ 112 w 130"/>
                <a:gd name="T81" fmla="*/ 43 h 149"/>
                <a:gd name="T82" fmla="*/ 118 w 130"/>
                <a:gd name="T83" fmla="*/ 45 h 149"/>
                <a:gd name="T84" fmla="*/ 110 w 130"/>
                <a:gd name="T85" fmla="*/ 90 h 149"/>
                <a:gd name="T86" fmla="*/ 104 w 130"/>
                <a:gd name="T87" fmla="*/ 90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0" h="149">
                  <a:moveTo>
                    <a:pt x="65" y="41"/>
                  </a:moveTo>
                  <a:cubicBezTo>
                    <a:pt x="53" y="41"/>
                    <a:pt x="43" y="51"/>
                    <a:pt x="43" y="64"/>
                  </a:cubicBezTo>
                  <a:cubicBezTo>
                    <a:pt x="43" y="76"/>
                    <a:pt x="53" y="86"/>
                    <a:pt x="65" y="86"/>
                  </a:cubicBezTo>
                  <a:cubicBezTo>
                    <a:pt x="78" y="86"/>
                    <a:pt x="88" y="76"/>
                    <a:pt x="88" y="64"/>
                  </a:cubicBezTo>
                  <a:cubicBezTo>
                    <a:pt x="88" y="51"/>
                    <a:pt x="78" y="41"/>
                    <a:pt x="65" y="41"/>
                  </a:cubicBezTo>
                  <a:close/>
                  <a:moveTo>
                    <a:pt x="46" y="64"/>
                  </a:moveTo>
                  <a:cubicBezTo>
                    <a:pt x="46" y="54"/>
                    <a:pt x="53" y="45"/>
                    <a:pt x="63" y="44"/>
                  </a:cubicBezTo>
                  <a:cubicBezTo>
                    <a:pt x="63" y="44"/>
                    <a:pt x="63" y="44"/>
                    <a:pt x="63" y="44"/>
                  </a:cubicBezTo>
                  <a:cubicBezTo>
                    <a:pt x="63" y="48"/>
                    <a:pt x="63" y="48"/>
                    <a:pt x="63" y="48"/>
                  </a:cubicBezTo>
                  <a:cubicBezTo>
                    <a:pt x="58" y="49"/>
                    <a:pt x="55" y="52"/>
                    <a:pt x="55" y="57"/>
                  </a:cubicBezTo>
                  <a:cubicBezTo>
                    <a:pt x="55" y="62"/>
                    <a:pt x="58" y="64"/>
                    <a:pt x="64" y="66"/>
                  </a:cubicBezTo>
                  <a:cubicBezTo>
                    <a:pt x="67" y="67"/>
                    <a:pt x="69" y="68"/>
                    <a:pt x="69" y="70"/>
                  </a:cubicBezTo>
                  <a:cubicBezTo>
                    <a:pt x="69" y="72"/>
                    <a:pt x="67" y="73"/>
                    <a:pt x="64" y="73"/>
                  </a:cubicBezTo>
                  <a:cubicBezTo>
                    <a:pt x="61" y="73"/>
                    <a:pt x="58" y="72"/>
                    <a:pt x="56" y="71"/>
                  </a:cubicBezTo>
                  <a:cubicBezTo>
                    <a:pt x="54" y="77"/>
                    <a:pt x="54" y="77"/>
                    <a:pt x="54" y="77"/>
                  </a:cubicBezTo>
                  <a:cubicBezTo>
                    <a:pt x="56" y="78"/>
                    <a:pt x="59" y="79"/>
                    <a:pt x="63" y="79"/>
                  </a:cubicBezTo>
                  <a:cubicBezTo>
                    <a:pt x="63" y="83"/>
                    <a:pt x="63" y="83"/>
                    <a:pt x="63" y="83"/>
                  </a:cubicBezTo>
                  <a:cubicBezTo>
                    <a:pt x="53" y="82"/>
                    <a:pt x="46" y="73"/>
                    <a:pt x="46" y="64"/>
                  </a:cubicBezTo>
                  <a:close/>
                  <a:moveTo>
                    <a:pt x="68" y="83"/>
                  </a:moveTo>
                  <a:cubicBezTo>
                    <a:pt x="68" y="79"/>
                    <a:pt x="68" y="79"/>
                    <a:pt x="68" y="79"/>
                  </a:cubicBezTo>
                  <a:cubicBezTo>
                    <a:pt x="74" y="78"/>
                    <a:pt x="77" y="74"/>
                    <a:pt x="77" y="69"/>
                  </a:cubicBezTo>
                  <a:cubicBezTo>
                    <a:pt x="77" y="65"/>
                    <a:pt x="74" y="62"/>
                    <a:pt x="68" y="60"/>
                  </a:cubicBezTo>
                  <a:cubicBezTo>
                    <a:pt x="64" y="59"/>
                    <a:pt x="62" y="57"/>
                    <a:pt x="62" y="56"/>
                  </a:cubicBezTo>
                  <a:cubicBezTo>
                    <a:pt x="62" y="54"/>
                    <a:pt x="63" y="53"/>
                    <a:pt x="67" y="53"/>
                  </a:cubicBezTo>
                  <a:cubicBezTo>
                    <a:pt x="70" y="53"/>
                    <a:pt x="73" y="54"/>
                    <a:pt x="74" y="55"/>
                  </a:cubicBezTo>
                  <a:cubicBezTo>
                    <a:pt x="75" y="49"/>
                    <a:pt x="75" y="49"/>
                    <a:pt x="75" y="49"/>
                  </a:cubicBezTo>
                  <a:cubicBezTo>
                    <a:pt x="74" y="48"/>
                    <a:pt x="71" y="47"/>
                    <a:pt x="68" y="47"/>
                  </a:cubicBezTo>
                  <a:cubicBezTo>
                    <a:pt x="68" y="44"/>
                    <a:pt x="68" y="44"/>
                    <a:pt x="68" y="44"/>
                  </a:cubicBezTo>
                  <a:cubicBezTo>
                    <a:pt x="68" y="44"/>
                    <a:pt x="68" y="44"/>
                    <a:pt x="68" y="44"/>
                  </a:cubicBezTo>
                  <a:cubicBezTo>
                    <a:pt x="78" y="46"/>
                    <a:pt x="85" y="54"/>
                    <a:pt x="85" y="64"/>
                  </a:cubicBezTo>
                  <a:cubicBezTo>
                    <a:pt x="85" y="74"/>
                    <a:pt x="77" y="82"/>
                    <a:pt x="68" y="83"/>
                  </a:cubicBezTo>
                  <a:close/>
                  <a:moveTo>
                    <a:pt x="130" y="28"/>
                  </a:moveTo>
                  <a:cubicBezTo>
                    <a:pt x="89" y="28"/>
                    <a:pt x="89" y="28"/>
                    <a:pt x="89" y="28"/>
                  </a:cubicBezTo>
                  <a:cubicBezTo>
                    <a:pt x="89" y="11"/>
                    <a:pt x="89" y="11"/>
                    <a:pt x="89" y="11"/>
                  </a:cubicBezTo>
                  <a:cubicBezTo>
                    <a:pt x="88" y="3"/>
                    <a:pt x="77" y="5"/>
                    <a:pt x="77" y="11"/>
                  </a:cubicBezTo>
                  <a:cubicBezTo>
                    <a:pt x="76" y="28"/>
                    <a:pt x="76" y="28"/>
                    <a:pt x="76" y="28"/>
                  </a:cubicBezTo>
                  <a:cubicBezTo>
                    <a:pt x="72" y="28"/>
                    <a:pt x="72" y="28"/>
                    <a:pt x="72" y="28"/>
                  </a:cubicBezTo>
                  <a:cubicBezTo>
                    <a:pt x="72" y="9"/>
                    <a:pt x="72" y="9"/>
                    <a:pt x="72" y="9"/>
                  </a:cubicBezTo>
                  <a:cubicBezTo>
                    <a:pt x="72" y="2"/>
                    <a:pt x="60" y="0"/>
                    <a:pt x="59" y="9"/>
                  </a:cubicBezTo>
                  <a:cubicBezTo>
                    <a:pt x="59" y="28"/>
                    <a:pt x="59" y="28"/>
                    <a:pt x="59" y="28"/>
                  </a:cubicBezTo>
                  <a:cubicBezTo>
                    <a:pt x="55" y="28"/>
                    <a:pt x="55" y="28"/>
                    <a:pt x="55" y="28"/>
                  </a:cubicBezTo>
                  <a:cubicBezTo>
                    <a:pt x="55" y="11"/>
                    <a:pt x="55" y="11"/>
                    <a:pt x="55" y="11"/>
                  </a:cubicBezTo>
                  <a:cubicBezTo>
                    <a:pt x="55" y="3"/>
                    <a:pt x="43" y="2"/>
                    <a:pt x="43" y="11"/>
                  </a:cubicBezTo>
                  <a:cubicBezTo>
                    <a:pt x="43" y="28"/>
                    <a:pt x="43" y="28"/>
                    <a:pt x="43" y="28"/>
                  </a:cubicBezTo>
                  <a:cubicBezTo>
                    <a:pt x="38" y="28"/>
                    <a:pt x="38" y="28"/>
                    <a:pt x="38" y="28"/>
                  </a:cubicBezTo>
                  <a:cubicBezTo>
                    <a:pt x="38" y="18"/>
                    <a:pt x="38" y="18"/>
                    <a:pt x="38" y="18"/>
                  </a:cubicBezTo>
                  <a:cubicBezTo>
                    <a:pt x="37" y="9"/>
                    <a:pt x="27" y="10"/>
                    <a:pt x="26" y="18"/>
                  </a:cubicBezTo>
                  <a:cubicBezTo>
                    <a:pt x="26" y="28"/>
                    <a:pt x="26" y="28"/>
                    <a:pt x="26" y="28"/>
                  </a:cubicBezTo>
                  <a:cubicBezTo>
                    <a:pt x="0" y="28"/>
                    <a:pt x="0" y="28"/>
                    <a:pt x="0" y="28"/>
                  </a:cubicBezTo>
                  <a:cubicBezTo>
                    <a:pt x="0" y="99"/>
                    <a:pt x="0" y="99"/>
                    <a:pt x="0" y="99"/>
                  </a:cubicBezTo>
                  <a:cubicBezTo>
                    <a:pt x="26" y="99"/>
                    <a:pt x="26" y="99"/>
                    <a:pt x="26" y="99"/>
                  </a:cubicBezTo>
                  <a:cubicBezTo>
                    <a:pt x="26" y="106"/>
                    <a:pt x="26" y="106"/>
                    <a:pt x="26" y="106"/>
                  </a:cubicBezTo>
                  <a:cubicBezTo>
                    <a:pt x="43" y="149"/>
                    <a:pt x="90" y="141"/>
                    <a:pt x="104" y="106"/>
                  </a:cubicBezTo>
                  <a:cubicBezTo>
                    <a:pt x="104" y="99"/>
                    <a:pt x="104" y="99"/>
                    <a:pt x="104" y="99"/>
                  </a:cubicBezTo>
                  <a:cubicBezTo>
                    <a:pt x="130" y="99"/>
                    <a:pt x="130" y="99"/>
                    <a:pt x="130" y="99"/>
                  </a:cubicBezTo>
                  <a:lnTo>
                    <a:pt x="130" y="28"/>
                  </a:lnTo>
                  <a:close/>
                  <a:moveTo>
                    <a:pt x="127" y="96"/>
                  </a:moveTo>
                  <a:cubicBezTo>
                    <a:pt x="104" y="96"/>
                    <a:pt x="104" y="96"/>
                    <a:pt x="104" y="96"/>
                  </a:cubicBezTo>
                  <a:cubicBezTo>
                    <a:pt x="104" y="93"/>
                    <a:pt x="104" y="93"/>
                    <a:pt x="104" y="93"/>
                  </a:cubicBezTo>
                  <a:cubicBezTo>
                    <a:pt x="110" y="93"/>
                    <a:pt x="110" y="93"/>
                    <a:pt x="110" y="93"/>
                  </a:cubicBezTo>
                  <a:cubicBezTo>
                    <a:pt x="111" y="93"/>
                    <a:pt x="111" y="93"/>
                    <a:pt x="112" y="92"/>
                  </a:cubicBezTo>
                  <a:cubicBezTo>
                    <a:pt x="112" y="91"/>
                    <a:pt x="113" y="91"/>
                    <a:pt x="113" y="90"/>
                  </a:cubicBezTo>
                  <a:cubicBezTo>
                    <a:pt x="113" y="90"/>
                    <a:pt x="113" y="90"/>
                    <a:pt x="113" y="90"/>
                  </a:cubicBezTo>
                  <a:cubicBezTo>
                    <a:pt x="113" y="87"/>
                    <a:pt x="115" y="85"/>
                    <a:pt x="117" y="85"/>
                  </a:cubicBezTo>
                  <a:cubicBezTo>
                    <a:pt x="117" y="85"/>
                    <a:pt x="117" y="85"/>
                    <a:pt x="118" y="85"/>
                  </a:cubicBezTo>
                  <a:cubicBezTo>
                    <a:pt x="118" y="85"/>
                    <a:pt x="118" y="85"/>
                    <a:pt x="118" y="85"/>
                  </a:cubicBezTo>
                  <a:cubicBezTo>
                    <a:pt x="119" y="85"/>
                    <a:pt x="119" y="85"/>
                    <a:pt x="120" y="85"/>
                  </a:cubicBezTo>
                  <a:cubicBezTo>
                    <a:pt x="121" y="84"/>
                    <a:pt x="121" y="83"/>
                    <a:pt x="121" y="82"/>
                  </a:cubicBezTo>
                  <a:cubicBezTo>
                    <a:pt x="121" y="45"/>
                    <a:pt x="121" y="45"/>
                    <a:pt x="121" y="45"/>
                  </a:cubicBezTo>
                  <a:cubicBezTo>
                    <a:pt x="121" y="44"/>
                    <a:pt x="121" y="43"/>
                    <a:pt x="120" y="43"/>
                  </a:cubicBezTo>
                  <a:cubicBezTo>
                    <a:pt x="119" y="42"/>
                    <a:pt x="119" y="42"/>
                    <a:pt x="118" y="42"/>
                  </a:cubicBezTo>
                  <a:cubicBezTo>
                    <a:pt x="117" y="42"/>
                    <a:pt x="117" y="42"/>
                    <a:pt x="117" y="42"/>
                  </a:cubicBezTo>
                  <a:cubicBezTo>
                    <a:pt x="116" y="42"/>
                    <a:pt x="115" y="42"/>
                    <a:pt x="114" y="41"/>
                  </a:cubicBezTo>
                  <a:cubicBezTo>
                    <a:pt x="113" y="40"/>
                    <a:pt x="113" y="39"/>
                    <a:pt x="113" y="38"/>
                  </a:cubicBezTo>
                  <a:cubicBezTo>
                    <a:pt x="113" y="37"/>
                    <a:pt x="113" y="37"/>
                    <a:pt x="113" y="37"/>
                  </a:cubicBezTo>
                  <a:cubicBezTo>
                    <a:pt x="113" y="36"/>
                    <a:pt x="112" y="36"/>
                    <a:pt x="112" y="35"/>
                  </a:cubicBezTo>
                  <a:cubicBezTo>
                    <a:pt x="111" y="35"/>
                    <a:pt x="111" y="34"/>
                    <a:pt x="110" y="34"/>
                  </a:cubicBezTo>
                  <a:cubicBezTo>
                    <a:pt x="20" y="34"/>
                    <a:pt x="20" y="34"/>
                    <a:pt x="20" y="34"/>
                  </a:cubicBezTo>
                  <a:cubicBezTo>
                    <a:pt x="19" y="34"/>
                    <a:pt x="18" y="35"/>
                    <a:pt x="18" y="35"/>
                  </a:cubicBezTo>
                  <a:cubicBezTo>
                    <a:pt x="17" y="36"/>
                    <a:pt x="17" y="36"/>
                    <a:pt x="17" y="38"/>
                  </a:cubicBezTo>
                  <a:cubicBezTo>
                    <a:pt x="17" y="40"/>
                    <a:pt x="15" y="42"/>
                    <a:pt x="13" y="42"/>
                  </a:cubicBezTo>
                  <a:cubicBezTo>
                    <a:pt x="13" y="42"/>
                    <a:pt x="12" y="42"/>
                    <a:pt x="12" y="42"/>
                  </a:cubicBezTo>
                  <a:cubicBezTo>
                    <a:pt x="12" y="42"/>
                    <a:pt x="12" y="42"/>
                    <a:pt x="12" y="42"/>
                  </a:cubicBezTo>
                  <a:cubicBezTo>
                    <a:pt x="11" y="42"/>
                    <a:pt x="10" y="42"/>
                    <a:pt x="10" y="43"/>
                  </a:cubicBezTo>
                  <a:cubicBezTo>
                    <a:pt x="9" y="43"/>
                    <a:pt x="9" y="44"/>
                    <a:pt x="9" y="45"/>
                  </a:cubicBezTo>
                  <a:cubicBezTo>
                    <a:pt x="9" y="82"/>
                    <a:pt x="9" y="82"/>
                    <a:pt x="9" y="82"/>
                  </a:cubicBezTo>
                  <a:cubicBezTo>
                    <a:pt x="9" y="83"/>
                    <a:pt x="9" y="84"/>
                    <a:pt x="10" y="85"/>
                  </a:cubicBezTo>
                  <a:cubicBezTo>
                    <a:pt x="10" y="85"/>
                    <a:pt x="11" y="85"/>
                    <a:pt x="12" y="85"/>
                  </a:cubicBezTo>
                  <a:cubicBezTo>
                    <a:pt x="12" y="85"/>
                    <a:pt x="12" y="85"/>
                    <a:pt x="12" y="85"/>
                  </a:cubicBezTo>
                  <a:cubicBezTo>
                    <a:pt x="13" y="85"/>
                    <a:pt x="15" y="86"/>
                    <a:pt x="16" y="86"/>
                  </a:cubicBezTo>
                  <a:cubicBezTo>
                    <a:pt x="17" y="87"/>
                    <a:pt x="17" y="88"/>
                    <a:pt x="17" y="90"/>
                  </a:cubicBezTo>
                  <a:cubicBezTo>
                    <a:pt x="17" y="91"/>
                    <a:pt x="17" y="91"/>
                    <a:pt x="18" y="92"/>
                  </a:cubicBezTo>
                  <a:cubicBezTo>
                    <a:pt x="18" y="93"/>
                    <a:pt x="19" y="93"/>
                    <a:pt x="20" y="93"/>
                  </a:cubicBezTo>
                  <a:cubicBezTo>
                    <a:pt x="92" y="93"/>
                    <a:pt x="92" y="93"/>
                    <a:pt x="92" y="93"/>
                  </a:cubicBezTo>
                  <a:cubicBezTo>
                    <a:pt x="92" y="96"/>
                    <a:pt x="92" y="96"/>
                    <a:pt x="92" y="96"/>
                  </a:cubicBezTo>
                  <a:cubicBezTo>
                    <a:pt x="4" y="96"/>
                    <a:pt x="4" y="96"/>
                    <a:pt x="4" y="96"/>
                  </a:cubicBezTo>
                  <a:cubicBezTo>
                    <a:pt x="4" y="31"/>
                    <a:pt x="4" y="31"/>
                    <a:pt x="4" y="31"/>
                  </a:cubicBezTo>
                  <a:cubicBezTo>
                    <a:pt x="26" y="31"/>
                    <a:pt x="26" y="31"/>
                    <a:pt x="26" y="31"/>
                  </a:cubicBezTo>
                  <a:cubicBezTo>
                    <a:pt x="38" y="31"/>
                    <a:pt x="38" y="31"/>
                    <a:pt x="38" y="31"/>
                  </a:cubicBezTo>
                  <a:cubicBezTo>
                    <a:pt x="43" y="31"/>
                    <a:pt x="43" y="31"/>
                    <a:pt x="43" y="31"/>
                  </a:cubicBezTo>
                  <a:cubicBezTo>
                    <a:pt x="55" y="31"/>
                    <a:pt x="55" y="31"/>
                    <a:pt x="55" y="31"/>
                  </a:cubicBezTo>
                  <a:cubicBezTo>
                    <a:pt x="59" y="31"/>
                    <a:pt x="59" y="31"/>
                    <a:pt x="59" y="31"/>
                  </a:cubicBezTo>
                  <a:cubicBezTo>
                    <a:pt x="72" y="31"/>
                    <a:pt x="72" y="31"/>
                    <a:pt x="72" y="31"/>
                  </a:cubicBezTo>
                  <a:cubicBezTo>
                    <a:pt x="76" y="31"/>
                    <a:pt x="76" y="31"/>
                    <a:pt x="76" y="31"/>
                  </a:cubicBezTo>
                  <a:cubicBezTo>
                    <a:pt x="89" y="31"/>
                    <a:pt x="89" y="31"/>
                    <a:pt x="89" y="31"/>
                  </a:cubicBezTo>
                  <a:cubicBezTo>
                    <a:pt x="127" y="31"/>
                    <a:pt x="127" y="31"/>
                    <a:pt x="127" y="31"/>
                  </a:cubicBezTo>
                  <a:lnTo>
                    <a:pt x="127" y="96"/>
                  </a:lnTo>
                  <a:close/>
                  <a:moveTo>
                    <a:pt x="103" y="60"/>
                  </a:moveTo>
                  <a:cubicBezTo>
                    <a:pt x="103" y="52"/>
                    <a:pt x="92" y="53"/>
                    <a:pt x="92" y="60"/>
                  </a:cubicBezTo>
                  <a:cubicBezTo>
                    <a:pt x="92" y="90"/>
                    <a:pt x="92" y="90"/>
                    <a:pt x="92" y="90"/>
                  </a:cubicBezTo>
                  <a:cubicBezTo>
                    <a:pt x="20" y="90"/>
                    <a:pt x="20" y="90"/>
                    <a:pt x="20" y="90"/>
                  </a:cubicBezTo>
                  <a:cubicBezTo>
                    <a:pt x="20" y="90"/>
                    <a:pt x="20" y="90"/>
                    <a:pt x="20" y="90"/>
                  </a:cubicBezTo>
                  <a:cubicBezTo>
                    <a:pt x="20" y="88"/>
                    <a:pt x="19" y="86"/>
                    <a:pt x="18" y="85"/>
                  </a:cubicBezTo>
                  <a:cubicBezTo>
                    <a:pt x="16" y="83"/>
                    <a:pt x="15" y="82"/>
                    <a:pt x="13" y="82"/>
                  </a:cubicBezTo>
                  <a:cubicBezTo>
                    <a:pt x="12" y="82"/>
                    <a:pt x="12" y="82"/>
                    <a:pt x="12" y="82"/>
                  </a:cubicBezTo>
                  <a:cubicBezTo>
                    <a:pt x="12" y="45"/>
                    <a:pt x="12" y="45"/>
                    <a:pt x="12" y="45"/>
                  </a:cubicBezTo>
                  <a:cubicBezTo>
                    <a:pt x="12" y="45"/>
                    <a:pt x="12" y="45"/>
                    <a:pt x="13" y="45"/>
                  </a:cubicBezTo>
                  <a:cubicBezTo>
                    <a:pt x="17" y="45"/>
                    <a:pt x="20" y="42"/>
                    <a:pt x="20" y="37"/>
                  </a:cubicBezTo>
                  <a:cubicBezTo>
                    <a:pt x="20" y="37"/>
                    <a:pt x="20" y="37"/>
                    <a:pt x="20" y="37"/>
                  </a:cubicBezTo>
                  <a:cubicBezTo>
                    <a:pt x="110" y="37"/>
                    <a:pt x="110" y="37"/>
                    <a:pt x="110" y="37"/>
                  </a:cubicBezTo>
                  <a:cubicBezTo>
                    <a:pt x="111" y="37"/>
                    <a:pt x="111" y="37"/>
                    <a:pt x="111" y="37"/>
                  </a:cubicBezTo>
                  <a:cubicBezTo>
                    <a:pt x="110" y="37"/>
                    <a:pt x="110" y="37"/>
                    <a:pt x="110" y="37"/>
                  </a:cubicBezTo>
                  <a:cubicBezTo>
                    <a:pt x="110" y="39"/>
                    <a:pt x="111" y="41"/>
                    <a:pt x="112" y="43"/>
                  </a:cubicBezTo>
                  <a:cubicBezTo>
                    <a:pt x="113" y="44"/>
                    <a:pt x="115" y="45"/>
                    <a:pt x="117" y="45"/>
                  </a:cubicBezTo>
                  <a:cubicBezTo>
                    <a:pt x="117" y="45"/>
                    <a:pt x="118" y="45"/>
                    <a:pt x="118" y="45"/>
                  </a:cubicBezTo>
                  <a:cubicBezTo>
                    <a:pt x="118" y="45"/>
                    <a:pt x="118" y="45"/>
                    <a:pt x="118" y="45"/>
                  </a:cubicBezTo>
                  <a:cubicBezTo>
                    <a:pt x="118" y="83"/>
                    <a:pt x="118" y="83"/>
                    <a:pt x="118" y="83"/>
                  </a:cubicBezTo>
                  <a:cubicBezTo>
                    <a:pt x="118" y="82"/>
                    <a:pt x="117" y="82"/>
                    <a:pt x="117" y="82"/>
                  </a:cubicBezTo>
                  <a:cubicBezTo>
                    <a:pt x="113" y="82"/>
                    <a:pt x="110" y="86"/>
                    <a:pt x="110" y="90"/>
                  </a:cubicBezTo>
                  <a:cubicBezTo>
                    <a:pt x="110" y="90"/>
                    <a:pt x="110" y="90"/>
                    <a:pt x="110" y="90"/>
                  </a:cubicBezTo>
                  <a:cubicBezTo>
                    <a:pt x="110" y="90"/>
                    <a:pt x="110" y="90"/>
                    <a:pt x="110" y="90"/>
                  </a:cubicBezTo>
                  <a:cubicBezTo>
                    <a:pt x="104" y="90"/>
                    <a:pt x="104" y="90"/>
                    <a:pt x="104" y="90"/>
                  </a:cubicBezTo>
                  <a:lnTo>
                    <a:pt x="103" y="6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a:defRPr/>
              </a:pPr>
              <a:endParaRPr lang="zh-CN" altLang="en-US" sz="1350" kern="0">
                <a:solidFill>
                  <a:sysClr val="windowText" lastClr="000000"/>
                </a:solidFill>
                <a:latin typeface="微软雅黑" panose="020B0503020204020204" charset="-122"/>
                <a:ea typeface="微软雅黑" panose="020B0503020204020204" charset="-122"/>
                <a:cs typeface="宋体" charset="0"/>
              </a:endParaRPr>
            </a:p>
          </p:txBody>
        </p:sp>
      </p:grpSp>
      <p:sp>
        <p:nvSpPr>
          <p:cNvPr id="49162" name="文本框 16"/>
          <p:cNvSpPr txBox="1">
            <a:spLocks noChangeArrowheads="1"/>
          </p:cNvSpPr>
          <p:nvPr/>
        </p:nvSpPr>
        <p:spPr bwMode="auto">
          <a:xfrm>
            <a:off x="2880235" y="3864687"/>
            <a:ext cx="7715460" cy="412934"/>
          </a:xfrm>
          <a:prstGeom prst="rect">
            <a:avLst/>
          </a:prstGeom>
          <a:noFill/>
          <a:ln w="9525">
            <a:noFill/>
            <a:miter lim="800000"/>
            <a:headEnd/>
            <a:tailEnd/>
          </a:ln>
        </p:spPr>
        <p:txBody>
          <a:bodyPr wrap="square">
            <a:spAutoFit/>
          </a:bodyPr>
          <a:lstStyle/>
          <a:p>
            <a:pPr algn="just" eaLnBrk="1" hangingPunct="1">
              <a:lnSpc>
                <a:spcPts val="2500"/>
              </a:lnSpc>
              <a:buClr>
                <a:schemeClr val="tx2"/>
              </a:buClr>
            </a:pPr>
            <a:r>
              <a:rPr lang="zh-CN" altLang="en-US" dirty="0">
                <a:latin typeface="微软雅黑" pitchFamily="34" charset="-122"/>
                <a:ea typeface="微软雅黑" pitchFamily="34" charset="-122"/>
              </a:rPr>
              <a:t>资本积累推动资本主义基本矛盾不断激化并最终否定资本主义本身。</a:t>
            </a:r>
          </a:p>
        </p:txBody>
      </p:sp>
      <p:grpSp>
        <p:nvGrpSpPr>
          <p:cNvPr id="49163" name="组合 12"/>
          <p:cNvGrpSpPr>
            <a:grpSpLocks/>
          </p:cNvGrpSpPr>
          <p:nvPr/>
        </p:nvGrpSpPr>
        <p:grpSpPr bwMode="auto">
          <a:xfrm>
            <a:off x="2249997" y="4491615"/>
            <a:ext cx="434975" cy="434975"/>
            <a:chOff x="6406936" y="2433233"/>
            <a:chExt cx="794145" cy="794145"/>
          </a:xfrm>
        </p:grpSpPr>
        <p:sp>
          <p:nvSpPr>
            <p:cNvPr id="20" name="Oval 9"/>
            <p:cNvSpPr>
              <a:spLocks noChangeArrowheads="1"/>
            </p:cNvSpPr>
            <p:nvPr/>
          </p:nvSpPr>
          <p:spPr bwMode="auto">
            <a:xfrm>
              <a:off x="6406936" y="2433233"/>
              <a:ext cx="794145" cy="794145"/>
            </a:xfrm>
            <a:prstGeom prst="ellipse">
              <a:avLst/>
            </a:prstGeom>
            <a:solidFill>
              <a:srgbClr val="3A3A3A"/>
            </a:solidFill>
            <a:ln>
              <a:noFill/>
            </a:ln>
          </p:spPr>
          <p:txBody>
            <a:bodyPr lIns="68580" tIns="34290" rIns="68580" bIns="34290"/>
            <a:lstStyle/>
            <a:p>
              <a:pPr>
                <a:defRPr/>
              </a:pPr>
              <a:endParaRPr lang="zh-CN" altLang="en-US" sz="1350" kern="0">
                <a:solidFill>
                  <a:sysClr val="windowText" lastClr="000000"/>
                </a:solidFill>
                <a:latin typeface="微软雅黑" panose="020B0503020204020204" charset="-122"/>
                <a:ea typeface="微软雅黑" panose="020B0503020204020204" charset="-122"/>
                <a:cs typeface="宋体" charset="0"/>
              </a:endParaRPr>
            </a:p>
          </p:txBody>
        </p:sp>
        <p:sp>
          <p:nvSpPr>
            <p:cNvPr id="21" name="Oval 92"/>
            <p:cNvSpPr>
              <a:spLocks noChangeArrowheads="1"/>
            </p:cNvSpPr>
            <p:nvPr/>
          </p:nvSpPr>
          <p:spPr bwMode="auto">
            <a:xfrm>
              <a:off x="6406936" y="2433233"/>
              <a:ext cx="794145" cy="794145"/>
            </a:xfrm>
            <a:prstGeom prst="ellipse">
              <a:avLst/>
            </a:prstGeom>
          </p:spPr>
          <p:txBody>
            <a:bodyPr lIns="68580" tIns="34290" rIns="68580" bIns="34290"/>
            <a:lstStyle/>
            <a:p>
              <a:pPr>
                <a:defRPr/>
              </a:pPr>
              <a:endParaRPr lang="zh-CN" altLang="en-US" sz="1350" kern="0" dirty="0">
                <a:solidFill>
                  <a:sysClr val="windowText" lastClr="000000"/>
                </a:solidFill>
                <a:latin typeface="微软雅黑" panose="020B0503020204020204" charset="-122"/>
                <a:ea typeface="微软雅黑" panose="020B0503020204020204" charset="-122"/>
                <a:cs typeface="宋体" charset="0"/>
              </a:endParaRPr>
            </a:p>
          </p:txBody>
        </p:sp>
        <p:sp>
          <p:nvSpPr>
            <p:cNvPr id="22" name="Freeform 162"/>
            <p:cNvSpPr>
              <a:spLocks noEditPoints="1"/>
            </p:cNvSpPr>
            <p:nvPr/>
          </p:nvSpPr>
          <p:spPr bwMode="auto">
            <a:xfrm>
              <a:off x="6586633" y="2615827"/>
              <a:ext cx="434751" cy="428954"/>
            </a:xfrm>
            <a:custGeom>
              <a:avLst/>
              <a:gdLst>
                <a:gd name="T0" fmla="*/ 132 w 132"/>
                <a:gd name="T1" fmla="*/ 39 h 130"/>
                <a:gd name="T2" fmla="*/ 132 w 132"/>
                <a:gd name="T3" fmla="*/ 96 h 130"/>
                <a:gd name="T4" fmla="*/ 105 w 132"/>
                <a:gd name="T5" fmla="*/ 61 h 130"/>
                <a:gd name="T6" fmla="*/ 98 w 132"/>
                <a:gd name="T7" fmla="*/ 58 h 130"/>
                <a:gd name="T8" fmla="*/ 44 w 132"/>
                <a:gd name="T9" fmla="*/ 58 h 130"/>
                <a:gd name="T10" fmla="*/ 44 w 132"/>
                <a:gd name="T11" fmla="*/ 55 h 130"/>
                <a:gd name="T12" fmla="*/ 59 w 132"/>
                <a:gd name="T13" fmla="*/ 36 h 130"/>
                <a:gd name="T14" fmla="*/ 130 w 132"/>
                <a:gd name="T15" fmla="*/ 36 h 130"/>
                <a:gd name="T16" fmla="*/ 132 w 132"/>
                <a:gd name="T17" fmla="*/ 39 h 130"/>
                <a:gd name="T18" fmla="*/ 130 w 132"/>
                <a:gd name="T19" fmla="*/ 101 h 130"/>
                <a:gd name="T20" fmla="*/ 131 w 132"/>
                <a:gd name="T21" fmla="*/ 103 h 130"/>
                <a:gd name="T22" fmla="*/ 110 w 132"/>
                <a:gd name="T23" fmla="*/ 128 h 130"/>
                <a:gd name="T24" fmla="*/ 106 w 132"/>
                <a:gd name="T25" fmla="*/ 130 h 130"/>
                <a:gd name="T26" fmla="*/ 16 w 132"/>
                <a:gd name="T27" fmla="*/ 130 h 130"/>
                <a:gd name="T28" fmla="*/ 15 w 132"/>
                <a:gd name="T29" fmla="*/ 128 h 130"/>
                <a:gd name="T30" fmla="*/ 42 w 132"/>
                <a:gd name="T31" fmla="*/ 103 h 130"/>
                <a:gd name="T32" fmla="*/ 46 w 132"/>
                <a:gd name="T33" fmla="*/ 101 h 130"/>
                <a:gd name="T34" fmla="*/ 42 w 132"/>
                <a:gd name="T35" fmla="*/ 99 h 130"/>
                <a:gd name="T36" fmla="*/ 7 w 132"/>
                <a:gd name="T37" fmla="*/ 63 h 130"/>
                <a:gd name="T38" fmla="*/ 8 w 132"/>
                <a:gd name="T39" fmla="*/ 61 h 130"/>
                <a:gd name="T40" fmla="*/ 98 w 132"/>
                <a:gd name="T41" fmla="*/ 61 h 130"/>
                <a:gd name="T42" fmla="*/ 102 w 132"/>
                <a:gd name="T43" fmla="*/ 63 h 130"/>
                <a:gd name="T44" fmla="*/ 131 w 132"/>
                <a:gd name="T45" fmla="*/ 99 h 130"/>
                <a:gd name="T46" fmla="*/ 130 w 132"/>
                <a:gd name="T47" fmla="*/ 101 h 130"/>
                <a:gd name="T48" fmla="*/ 126 w 132"/>
                <a:gd name="T49" fmla="*/ 98 h 130"/>
                <a:gd name="T50" fmla="*/ 101 w 132"/>
                <a:gd name="T51" fmla="*/ 65 h 130"/>
                <a:gd name="T52" fmla="*/ 97 w 132"/>
                <a:gd name="T53" fmla="*/ 63 h 130"/>
                <a:gd name="T54" fmla="*/ 13 w 132"/>
                <a:gd name="T55" fmla="*/ 63 h 130"/>
                <a:gd name="T56" fmla="*/ 13 w 132"/>
                <a:gd name="T57" fmla="*/ 65 h 130"/>
                <a:gd name="T58" fmla="*/ 45 w 132"/>
                <a:gd name="T59" fmla="*/ 98 h 130"/>
                <a:gd name="T60" fmla="*/ 48 w 132"/>
                <a:gd name="T61" fmla="*/ 100 h 130"/>
                <a:gd name="T62" fmla="*/ 126 w 132"/>
                <a:gd name="T63" fmla="*/ 100 h 130"/>
                <a:gd name="T64" fmla="*/ 126 w 132"/>
                <a:gd name="T65" fmla="*/ 98 h 130"/>
                <a:gd name="T66" fmla="*/ 9 w 132"/>
                <a:gd name="T67" fmla="*/ 49 h 130"/>
                <a:gd name="T68" fmla="*/ 0 w 132"/>
                <a:gd name="T69" fmla="*/ 29 h 130"/>
                <a:gd name="T70" fmla="*/ 9 w 132"/>
                <a:gd name="T71" fmla="*/ 9 h 130"/>
                <a:gd name="T72" fmla="*/ 29 w 132"/>
                <a:gd name="T73" fmla="*/ 0 h 130"/>
                <a:gd name="T74" fmla="*/ 49 w 132"/>
                <a:gd name="T75" fmla="*/ 9 h 130"/>
                <a:gd name="T76" fmla="*/ 57 w 132"/>
                <a:gd name="T77" fmla="*/ 29 h 130"/>
                <a:gd name="T78" fmla="*/ 49 w 132"/>
                <a:gd name="T79" fmla="*/ 49 h 130"/>
                <a:gd name="T80" fmla="*/ 29 w 132"/>
                <a:gd name="T81" fmla="*/ 57 h 130"/>
                <a:gd name="T82" fmla="*/ 9 w 132"/>
                <a:gd name="T83" fmla="*/ 49 h 130"/>
                <a:gd name="T84" fmla="*/ 32 w 132"/>
                <a:gd name="T85" fmla="*/ 34 h 130"/>
                <a:gd name="T86" fmla="*/ 28 w 132"/>
                <a:gd name="T87" fmla="*/ 37 h 130"/>
                <a:gd name="T88" fmla="*/ 20 w 132"/>
                <a:gd name="T89" fmla="*/ 35 h 130"/>
                <a:gd name="T90" fmla="*/ 19 w 132"/>
                <a:gd name="T91" fmla="*/ 40 h 130"/>
                <a:gd name="T92" fmla="*/ 26 w 132"/>
                <a:gd name="T93" fmla="*/ 42 h 130"/>
                <a:gd name="T94" fmla="*/ 26 w 132"/>
                <a:gd name="T95" fmla="*/ 46 h 130"/>
                <a:gd name="T96" fmla="*/ 31 w 132"/>
                <a:gd name="T97" fmla="*/ 46 h 130"/>
                <a:gd name="T98" fmla="*/ 31 w 132"/>
                <a:gd name="T99" fmla="*/ 42 h 130"/>
                <a:gd name="T100" fmla="*/ 39 w 132"/>
                <a:gd name="T101" fmla="*/ 34 h 130"/>
                <a:gd name="T102" fmla="*/ 31 w 132"/>
                <a:gd name="T103" fmla="*/ 25 h 130"/>
                <a:gd name="T104" fmla="*/ 26 w 132"/>
                <a:gd name="T105" fmla="*/ 21 h 130"/>
                <a:gd name="T106" fmla="*/ 30 w 132"/>
                <a:gd name="T107" fmla="*/ 19 h 130"/>
                <a:gd name="T108" fmla="*/ 36 w 132"/>
                <a:gd name="T109" fmla="*/ 20 h 130"/>
                <a:gd name="T110" fmla="*/ 38 w 132"/>
                <a:gd name="T111" fmla="*/ 15 h 130"/>
                <a:gd name="T112" fmla="*/ 31 w 132"/>
                <a:gd name="T113" fmla="*/ 14 h 130"/>
                <a:gd name="T114" fmla="*/ 31 w 132"/>
                <a:gd name="T115" fmla="*/ 10 h 130"/>
                <a:gd name="T116" fmla="*/ 27 w 132"/>
                <a:gd name="T117" fmla="*/ 10 h 130"/>
                <a:gd name="T118" fmla="*/ 27 w 132"/>
                <a:gd name="T119" fmla="*/ 14 h 130"/>
                <a:gd name="T120" fmla="*/ 19 w 132"/>
                <a:gd name="T121" fmla="*/ 22 h 130"/>
                <a:gd name="T122" fmla="*/ 27 w 132"/>
                <a:gd name="T123" fmla="*/ 30 h 130"/>
                <a:gd name="T124" fmla="*/ 32 w 132"/>
                <a:gd name="T125" fmla="*/ 34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2" h="130">
                  <a:moveTo>
                    <a:pt x="132" y="39"/>
                  </a:moveTo>
                  <a:cubicBezTo>
                    <a:pt x="132" y="96"/>
                    <a:pt x="132" y="96"/>
                    <a:pt x="132" y="96"/>
                  </a:cubicBezTo>
                  <a:cubicBezTo>
                    <a:pt x="105" y="61"/>
                    <a:pt x="105" y="61"/>
                    <a:pt x="105" y="61"/>
                  </a:cubicBezTo>
                  <a:cubicBezTo>
                    <a:pt x="103" y="59"/>
                    <a:pt x="101" y="58"/>
                    <a:pt x="98" y="58"/>
                  </a:cubicBezTo>
                  <a:cubicBezTo>
                    <a:pt x="44" y="58"/>
                    <a:pt x="44" y="58"/>
                    <a:pt x="44" y="58"/>
                  </a:cubicBezTo>
                  <a:cubicBezTo>
                    <a:pt x="44" y="55"/>
                    <a:pt x="44" y="55"/>
                    <a:pt x="44" y="55"/>
                  </a:cubicBezTo>
                  <a:cubicBezTo>
                    <a:pt x="51" y="51"/>
                    <a:pt x="57" y="44"/>
                    <a:pt x="59" y="36"/>
                  </a:cubicBezTo>
                  <a:cubicBezTo>
                    <a:pt x="130" y="36"/>
                    <a:pt x="130" y="36"/>
                    <a:pt x="130" y="36"/>
                  </a:cubicBezTo>
                  <a:cubicBezTo>
                    <a:pt x="131" y="36"/>
                    <a:pt x="132" y="37"/>
                    <a:pt x="132" y="39"/>
                  </a:cubicBezTo>
                  <a:close/>
                  <a:moveTo>
                    <a:pt x="130" y="101"/>
                  </a:moveTo>
                  <a:cubicBezTo>
                    <a:pt x="131" y="101"/>
                    <a:pt x="132" y="102"/>
                    <a:pt x="131" y="103"/>
                  </a:cubicBezTo>
                  <a:cubicBezTo>
                    <a:pt x="110" y="128"/>
                    <a:pt x="110" y="128"/>
                    <a:pt x="110" y="128"/>
                  </a:cubicBezTo>
                  <a:cubicBezTo>
                    <a:pt x="109" y="129"/>
                    <a:pt x="108" y="130"/>
                    <a:pt x="106" y="130"/>
                  </a:cubicBezTo>
                  <a:cubicBezTo>
                    <a:pt x="16" y="130"/>
                    <a:pt x="16" y="130"/>
                    <a:pt x="16" y="130"/>
                  </a:cubicBezTo>
                  <a:cubicBezTo>
                    <a:pt x="14" y="130"/>
                    <a:pt x="14" y="129"/>
                    <a:pt x="15" y="128"/>
                  </a:cubicBezTo>
                  <a:cubicBezTo>
                    <a:pt x="42" y="103"/>
                    <a:pt x="42" y="103"/>
                    <a:pt x="42" y="103"/>
                  </a:cubicBezTo>
                  <a:cubicBezTo>
                    <a:pt x="43" y="102"/>
                    <a:pt x="45" y="101"/>
                    <a:pt x="46" y="101"/>
                  </a:cubicBezTo>
                  <a:cubicBezTo>
                    <a:pt x="45" y="101"/>
                    <a:pt x="43" y="100"/>
                    <a:pt x="42" y="99"/>
                  </a:cubicBezTo>
                  <a:cubicBezTo>
                    <a:pt x="7" y="63"/>
                    <a:pt x="7" y="63"/>
                    <a:pt x="7" y="63"/>
                  </a:cubicBezTo>
                  <a:cubicBezTo>
                    <a:pt x="6" y="62"/>
                    <a:pt x="6" y="61"/>
                    <a:pt x="8" y="61"/>
                  </a:cubicBezTo>
                  <a:cubicBezTo>
                    <a:pt x="98" y="61"/>
                    <a:pt x="98" y="61"/>
                    <a:pt x="98" y="61"/>
                  </a:cubicBezTo>
                  <a:cubicBezTo>
                    <a:pt x="100" y="61"/>
                    <a:pt x="101" y="62"/>
                    <a:pt x="102" y="63"/>
                  </a:cubicBezTo>
                  <a:cubicBezTo>
                    <a:pt x="131" y="99"/>
                    <a:pt x="131" y="99"/>
                    <a:pt x="131" y="99"/>
                  </a:cubicBezTo>
                  <a:cubicBezTo>
                    <a:pt x="132" y="100"/>
                    <a:pt x="131" y="101"/>
                    <a:pt x="130" y="101"/>
                  </a:cubicBezTo>
                  <a:close/>
                  <a:moveTo>
                    <a:pt x="126" y="98"/>
                  </a:moveTo>
                  <a:cubicBezTo>
                    <a:pt x="101" y="65"/>
                    <a:pt x="101" y="65"/>
                    <a:pt x="101" y="65"/>
                  </a:cubicBezTo>
                  <a:cubicBezTo>
                    <a:pt x="100" y="64"/>
                    <a:pt x="98" y="63"/>
                    <a:pt x="97" y="63"/>
                  </a:cubicBezTo>
                  <a:cubicBezTo>
                    <a:pt x="13" y="63"/>
                    <a:pt x="13" y="63"/>
                    <a:pt x="13" y="63"/>
                  </a:cubicBezTo>
                  <a:cubicBezTo>
                    <a:pt x="12" y="63"/>
                    <a:pt x="12" y="64"/>
                    <a:pt x="13" y="65"/>
                  </a:cubicBezTo>
                  <a:cubicBezTo>
                    <a:pt x="45" y="98"/>
                    <a:pt x="45" y="98"/>
                    <a:pt x="45" y="98"/>
                  </a:cubicBezTo>
                  <a:cubicBezTo>
                    <a:pt x="45" y="99"/>
                    <a:pt x="47" y="100"/>
                    <a:pt x="48" y="100"/>
                  </a:cubicBezTo>
                  <a:cubicBezTo>
                    <a:pt x="126" y="100"/>
                    <a:pt x="126" y="100"/>
                    <a:pt x="126" y="100"/>
                  </a:cubicBezTo>
                  <a:cubicBezTo>
                    <a:pt x="127" y="100"/>
                    <a:pt x="127" y="99"/>
                    <a:pt x="126" y="98"/>
                  </a:cubicBezTo>
                  <a:close/>
                  <a:moveTo>
                    <a:pt x="9" y="49"/>
                  </a:moveTo>
                  <a:cubicBezTo>
                    <a:pt x="3" y="44"/>
                    <a:pt x="0" y="37"/>
                    <a:pt x="0" y="29"/>
                  </a:cubicBezTo>
                  <a:cubicBezTo>
                    <a:pt x="0" y="21"/>
                    <a:pt x="3" y="14"/>
                    <a:pt x="9" y="9"/>
                  </a:cubicBezTo>
                  <a:cubicBezTo>
                    <a:pt x="14" y="4"/>
                    <a:pt x="21" y="0"/>
                    <a:pt x="29" y="0"/>
                  </a:cubicBezTo>
                  <a:cubicBezTo>
                    <a:pt x="36" y="0"/>
                    <a:pt x="43" y="4"/>
                    <a:pt x="49" y="9"/>
                  </a:cubicBezTo>
                  <a:cubicBezTo>
                    <a:pt x="54" y="14"/>
                    <a:pt x="57" y="21"/>
                    <a:pt x="57" y="29"/>
                  </a:cubicBezTo>
                  <a:cubicBezTo>
                    <a:pt x="57" y="37"/>
                    <a:pt x="54" y="44"/>
                    <a:pt x="49" y="49"/>
                  </a:cubicBezTo>
                  <a:cubicBezTo>
                    <a:pt x="43" y="54"/>
                    <a:pt x="36" y="57"/>
                    <a:pt x="29" y="57"/>
                  </a:cubicBezTo>
                  <a:cubicBezTo>
                    <a:pt x="21" y="57"/>
                    <a:pt x="14" y="54"/>
                    <a:pt x="9" y="49"/>
                  </a:cubicBezTo>
                  <a:close/>
                  <a:moveTo>
                    <a:pt x="32" y="34"/>
                  </a:moveTo>
                  <a:cubicBezTo>
                    <a:pt x="32" y="36"/>
                    <a:pt x="30" y="37"/>
                    <a:pt x="28" y="37"/>
                  </a:cubicBezTo>
                  <a:cubicBezTo>
                    <a:pt x="25" y="37"/>
                    <a:pt x="22" y="36"/>
                    <a:pt x="20" y="35"/>
                  </a:cubicBezTo>
                  <a:cubicBezTo>
                    <a:pt x="19" y="40"/>
                    <a:pt x="19" y="40"/>
                    <a:pt x="19" y="40"/>
                  </a:cubicBezTo>
                  <a:cubicBezTo>
                    <a:pt x="21" y="41"/>
                    <a:pt x="23" y="42"/>
                    <a:pt x="26" y="42"/>
                  </a:cubicBezTo>
                  <a:cubicBezTo>
                    <a:pt x="26" y="46"/>
                    <a:pt x="26" y="46"/>
                    <a:pt x="26" y="46"/>
                  </a:cubicBezTo>
                  <a:cubicBezTo>
                    <a:pt x="31" y="46"/>
                    <a:pt x="31" y="46"/>
                    <a:pt x="31" y="46"/>
                  </a:cubicBezTo>
                  <a:cubicBezTo>
                    <a:pt x="31" y="42"/>
                    <a:pt x="31" y="42"/>
                    <a:pt x="31" y="42"/>
                  </a:cubicBezTo>
                  <a:cubicBezTo>
                    <a:pt x="36" y="41"/>
                    <a:pt x="39" y="37"/>
                    <a:pt x="39" y="34"/>
                  </a:cubicBezTo>
                  <a:cubicBezTo>
                    <a:pt x="39" y="29"/>
                    <a:pt x="37" y="27"/>
                    <a:pt x="31" y="25"/>
                  </a:cubicBezTo>
                  <a:cubicBezTo>
                    <a:pt x="28" y="24"/>
                    <a:pt x="26" y="23"/>
                    <a:pt x="26" y="21"/>
                  </a:cubicBezTo>
                  <a:cubicBezTo>
                    <a:pt x="26" y="20"/>
                    <a:pt x="27" y="19"/>
                    <a:pt x="30" y="19"/>
                  </a:cubicBezTo>
                  <a:cubicBezTo>
                    <a:pt x="33" y="19"/>
                    <a:pt x="35" y="20"/>
                    <a:pt x="36" y="20"/>
                  </a:cubicBezTo>
                  <a:cubicBezTo>
                    <a:pt x="38" y="15"/>
                    <a:pt x="38" y="15"/>
                    <a:pt x="38" y="15"/>
                  </a:cubicBezTo>
                  <a:cubicBezTo>
                    <a:pt x="36" y="15"/>
                    <a:pt x="34" y="14"/>
                    <a:pt x="31" y="14"/>
                  </a:cubicBezTo>
                  <a:cubicBezTo>
                    <a:pt x="31" y="10"/>
                    <a:pt x="31" y="10"/>
                    <a:pt x="31" y="10"/>
                  </a:cubicBezTo>
                  <a:cubicBezTo>
                    <a:pt x="27" y="10"/>
                    <a:pt x="27" y="10"/>
                    <a:pt x="27" y="10"/>
                  </a:cubicBezTo>
                  <a:cubicBezTo>
                    <a:pt x="27" y="14"/>
                    <a:pt x="27" y="14"/>
                    <a:pt x="27" y="14"/>
                  </a:cubicBezTo>
                  <a:cubicBezTo>
                    <a:pt x="22" y="15"/>
                    <a:pt x="19" y="18"/>
                    <a:pt x="19" y="22"/>
                  </a:cubicBezTo>
                  <a:cubicBezTo>
                    <a:pt x="19" y="26"/>
                    <a:pt x="22" y="29"/>
                    <a:pt x="27" y="30"/>
                  </a:cubicBezTo>
                  <a:cubicBezTo>
                    <a:pt x="31" y="31"/>
                    <a:pt x="32" y="32"/>
                    <a:pt x="32" y="3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a:defRPr/>
              </a:pPr>
              <a:endParaRPr lang="zh-CN" altLang="en-US" sz="1350" kern="0">
                <a:solidFill>
                  <a:sysClr val="windowText" lastClr="000000"/>
                </a:solidFill>
                <a:latin typeface="微软雅黑" panose="020B0503020204020204" charset="-122"/>
                <a:ea typeface="微软雅黑" panose="020B0503020204020204" charset="-122"/>
                <a:cs typeface="宋体" charset="0"/>
              </a:endParaRPr>
            </a:p>
          </p:txBody>
        </p:sp>
      </p:grpSp>
      <p:sp>
        <p:nvSpPr>
          <p:cNvPr id="49164" name="文本框 17"/>
          <p:cNvSpPr txBox="1">
            <a:spLocks noChangeArrowheads="1"/>
          </p:cNvSpPr>
          <p:nvPr/>
        </p:nvSpPr>
        <p:spPr bwMode="auto">
          <a:xfrm>
            <a:off x="2880235" y="4491615"/>
            <a:ext cx="8077087" cy="1054135"/>
          </a:xfrm>
          <a:prstGeom prst="rect">
            <a:avLst/>
          </a:prstGeom>
          <a:noFill/>
          <a:ln w="9525">
            <a:noFill/>
            <a:miter lim="800000"/>
            <a:headEnd/>
            <a:tailEnd/>
          </a:ln>
        </p:spPr>
        <p:txBody>
          <a:bodyPr wrap="square">
            <a:spAutoFit/>
          </a:bodyPr>
          <a:lstStyle/>
          <a:p>
            <a:pPr algn="just" eaLnBrk="1" hangingPunct="1">
              <a:lnSpc>
                <a:spcPts val="2500"/>
              </a:lnSpc>
              <a:buClr>
                <a:schemeClr val="tx2"/>
              </a:buClr>
            </a:pPr>
            <a:r>
              <a:rPr lang="zh-CN" altLang="en-US" dirty="0">
                <a:latin typeface="微软雅黑" pitchFamily="34" charset="-122"/>
                <a:ea typeface="微软雅黑" pitchFamily="34" charset="-122"/>
              </a:rPr>
              <a:t>国家垄断资本主义是资本社会化的更高形式，将成为社会主义的前奏，为全社会共同占有生产资料和共同组织社会化生产准备了充分的物质条件和经济条件</a:t>
            </a:r>
            <a:r>
              <a:rPr lang="zh-CN" altLang="en-US" dirty="0" smtClean="0">
                <a:latin typeface="微软雅黑" pitchFamily="34" charset="-122"/>
                <a:ea typeface="微软雅黑" pitchFamily="34" charset="-122"/>
              </a:rPr>
              <a:t>。</a:t>
            </a:r>
            <a:endParaRPr lang="en-US" altLang="zh-CN" dirty="0" smtClean="0">
              <a:latin typeface="微软雅黑" pitchFamily="34" charset="-122"/>
              <a:ea typeface="微软雅黑" pitchFamily="34" charset="-122"/>
            </a:endParaRPr>
          </a:p>
          <a:p>
            <a:pPr algn="just" eaLnBrk="1" hangingPunct="1">
              <a:lnSpc>
                <a:spcPts val="2500"/>
              </a:lnSpc>
              <a:buClr>
                <a:schemeClr val="tx2"/>
              </a:buClr>
            </a:pPr>
            <a:r>
              <a:rPr lang="zh-CN" altLang="en-US" dirty="0" smtClean="0">
                <a:latin typeface="微软雅黑" pitchFamily="34" charset="-122"/>
                <a:ea typeface="微软雅黑" pitchFamily="34" charset="-122"/>
              </a:rPr>
              <a:t>无产阶级和资产阶级的矛盾和斗争。</a:t>
            </a:r>
            <a:endParaRPr lang="zh-CN" altLang="en-US" dirty="0">
              <a:latin typeface="微软雅黑" pitchFamily="34" charset="-122"/>
              <a:ea typeface="微软雅黑" pitchFamily="34" charset="-122"/>
            </a:endParaRPr>
          </a:p>
        </p:txBody>
      </p:sp>
      <p:grpSp>
        <p:nvGrpSpPr>
          <p:cNvPr id="23" name="组合 12"/>
          <p:cNvGrpSpPr>
            <a:grpSpLocks/>
          </p:cNvGrpSpPr>
          <p:nvPr/>
        </p:nvGrpSpPr>
        <p:grpSpPr bwMode="auto">
          <a:xfrm>
            <a:off x="3354233" y="804305"/>
            <a:ext cx="7129090" cy="679450"/>
            <a:chOff x="1351546" y="2143212"/>
            <a:chExt cx="6217922" cy="678832"/>
          </a:xfrm>
        </p:grpSpPr>
        <p:grpSp>
          <p:nvGrpSpPr>
            <p:cNvPr id="24" name="组合 13"/>
            <p:cNvGrpSpPr>
              <a:grpSpLocks/>
            </p:cNvGrpSpPr>
            <p:nvPr/>
          </p:nvGrpSpPr>
          <p:grpSpPr bwMode="auto">
            <a:xfrm>
              <a:off x="1351546" y="2143212"/>
              <a:ext cx="767069" cy="678832"/>
              <a:chOff x="1507179" y="2186753"/>
              <a:chExt cx="941180" cy="832915"/>
            </a:xfrm>
          </p:grpSpPr>
          <p:sp>
            <p:nvSpPr>
              <p:cNvPr id="26" name="任意多边形 15"/>
              <p:cNvSpPr/>
              <p:nvPr/>
            </p:nvSpPr>
            <p:spPr>
              <a:xfrm rot="9000000">
                <a:off x="1507179" y="2186753"/>
                <a:ext cx="941180" cy="832915"/>
              </a:xfrm>
              <a:custGeom>
                <a:avLst/>
                <a:gdLst>
                  <a:gd name="connsiteX0" fmla="*/ 28988 w 3761891"/>
                  <a:gd name="connsiteY0" fmla="*/ 1549518 h 3329262"/>
                  <a:gd name="connsiteX1" fmla="*/ 857080 w 3761891"/>
                  <a:gd name="connsiteY1" fmla="*/ 115221 h 3329262"/>
                  <a:gd name="connsiteX2" fmla="*/ 913826 w 3761891"/>
                  <a:gd name="connsiteY2" fmla="*/ 50888 h 3329262"/>
                  <a:gd name="connsiteX3" fmla="*/ 929030 w 3761891"/>
                  <a:gd name="connsiteY3" fmla="*/ 43468 h 3329262"/>
                  <a:gd name="connsiteX4" fmla="*/ 953509 w 3761891"/>
                  <a:gd name="connsiteY4" fmla="*/ 26073 h 3329262"/>
                  <a:gd name="connsiteX5" fmla="*/ 1056478 w 3761891"/>
                  <a:gd name="connsiteY5" fmla="*/ 0 h 3329262"/>
                  <a:gd name="connsiteX6" fmla="*/ 2712663 w 3761891"/>
                  <a:gd name="connsiteY6" fmla="*/ 0 h 3329262"/>
                  <a:gd name="connsiteX7" fmla="*/ 2796749 w 3761891"/>
                  <a:gd name="connsiteY7" fmla="*/ 16976 h 3329262"/>
                  <a:gd name="connsiteX8" fmla="*/ 2821386 w 3761891"/>
                  <a:gd name="connsiteY8" fmla="*/ 33587 h 3329262"/>
                  <a:gd name="connsiteX9" fmla="*/ 2848078 w 3761891"/>
                  <a:gd name="connsiteY9" fmla="*/ 46612 h 3329262"/>
                  <a:gd name="connsiteX10" fmla="*/ 2904822 w 3761891"/>
                  <a:gd name="connsiteY10" fmla="*/ 110945 h 3329262"/>
                  <a:gd name="connsiteX11" fmla="*/ 3732914 w 3761891"/>
                  <a:gd name="connsiteY11" fmla="*/ 1545242 h 3329262"/>
                  <a:gd name="connsiteX12" fmla="*/ 3761354 w 3761891"/>
                  <a:gd name="connsiteY12" fmla="*/ 1668288 h 3329262"/>
                  <a:gd name="connsiteX13" fmla="*/ 3759241 w 3761891"/>
                  <a:gd name="connsiteY13" fmla="*/ 1680884 h 3329262"/>
                  <a:gd name="connsiteX14" fmla="*/ 3760171 w 3761891"/>
                  <a:gd name="connsiteY14" fmla="*/ 1694227 h 3329262"/>
                  <a:gd name="connsiteX15" fmla="*/ 3732830 w 3761891"/>
                  <a:gd name="connsiteY15" fmla="*/ 1775536 h 3329262"/>
                  <a:gd name="connsiteX16" fmla="*/ 2904738 w 3761891"/>
                  <a:gd name="connsiteY16" fmla="*/ 3209833 h 3329262"/>
                  <a:gd name="connsiteX17" fmla="*/ 2847993 w 3761891"/>
                  <a:gd name="connsiteY17" fmla="*/ 3274166 h 3329262"/>
                  <a:gd name="connsiteX18" fmla="*/ 2842511 w 3761891"/>
                  <a:gd name="connsiteY18" fmla="*/ 3276841 h 3329262"/>
                  <a:gd name="connsiteX19" fmla="*/ 2823691 w 3761891"/>
                  <a:gd name="connsiteY19" fmla="*/ 3292368 h 3329262"/>
                  <a:gd name="connsiteX20" fmla="*/ 2702910 w 3761891"/>
                  <a:gd name="connsiteY20" fmla="*/ 3329262 h 3329262"/>
                  <a:gd name="connsiteX21" fmla="*/ 1046726 w 3761891"/>
                  <a:gd name="connsiteY21" fmla="*/ 3329262 h 3329262"/>
                  <a:gd name="connsiteX22" fmla="*/ 893974 w 3761891"/>
                  <a:gd name="connsiteY22" fmla="*/ 3265990 h 3329262"/>
                  <a:gd name="connsiteX23" fmla="*/ 883550 w 3761891"/>
                  <a:gd name="connsiteY23" fmla="*/ 3250529 h 3329262"/>
                  <a:gd name="connsiteX24" fmla="*/ 882566 w 3761891"/>
                  <a:gd name="connsiteY24" fmla="*/ 3249619 h 3329262"/>
                  <a:gd name="connsiteX25" fmla="*/ 856997 w 3761891"/>
                  <a:gd name="connsiteY25" fmla="*/ 3214110 h 3329262"/>
                  <a:gd name="connsiteX26" fmla="*/ 28905 w 3761891"/>
                  <a:gd name="connsiteY26" fmla="*/ 1779812 h 3329262"/>
                  <a:gd name="connsiteX27" fmla="*/ 0 w 3761891"/>
                  <a:gd name="connsiteY27" fmla="*/ 1677601 h 3329262"/>
                  <a:gd name="connsiteX28" fmla="*/ 2825 w 3761891"/>
                  <a:gd name="connsiteY28" fmla="*/ 1647714 h 3329262"/>
                  <a:gd name="connsiteX29" fmla="*/ 1647 w 3761891"/>
                  <a:gd name="connsiteY29" fmla="*/ 1630828 h 3329262"/>
                  <a:gd name="connsiteX30" fmla="*/ 28988 w 3761891"/>
                  <a:gd name="connsiteY30" fmla="*/ 1549518 h 3329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761891" h="3329262">
                    <a:moveTo>
                      <a:pt x="28988" y="1549518"/>
                    </a:moveTo>
                    <a:lnTo>
                      <a:pt x="857080" y="115221"/>
                    </a:lnTo>
                    <a:cubicBezTo>
                      <a:pt x="871994" y="89390"/>
                      <a:pt x="891436" y="67805"/>
                      <a:pt x="913826" y="50888"/>
                    </a:cubicBezTo>
                    <a:lnTo>
                      <a:pt x="929030" y="43468"/>
                    </a:lnTo>
                    <a:lnTo>
                      <a:pt x="953509" y="26073"/>
                    </a:lnTo>
                    <a:cubicBezTo>
                      <a:pt x="984118" y="9445"/>
                      <a:pt x="1019195" y="0"/>
                      <a:pt x="1056478" y="0"/>
                    </a:cubicBezTo>
                    <a:lnTo>
                      <a:pt x="2712663" y="0"/>
                    </a:lnTo>
                    <a:cubicBezTo>
                      <a:pt x="2742490" y="0"/>
                      <a:pt x="2770904" y="6045"/>
                      <a:pt x="2796749" y="16976"/>
                    </a:cubicBezTo>
                    <a:lnTo>
                      <a:pt x="2821386" y="33587"/>
                    </a:lnTo>
                    <a:lnTo>
                      <a:pt x="2848078" y="46612"/>
                    </a:lnTo>
                    <a:cubicBezTo>
                      <a:pt x="2870467" y="63528"/>
                      <a:pt x="2889909" y="85114"/>
                      <a:pt x="2904822" y="110945"/>
                    </a:cubicBezTo>
                    <a:lnTo>
                      <a:pt x="3732914" y="1545242"/>
                    </a:lnTo>
                    <a:cubicBezTo>
                      <a:pt x="3755284" y="1583988"/>
                      <a:pt x="3764287" y="1626784"/>
                      <a:pt x="3761354" y="1668288"/>
                    </a:cubicBezTo>
                    <a:lnTo>
                      <a:pt x="3759241" y="1680884"/>
                    </a:lnTo>
                    <a:lnTo>
                      <a:pt x="3760171" y="1694227"/>
                    </a:lnTo>
                    <a:cubicBezTo>
                      <a:pt x="3756715" y="1722074"/>
                      <a:pt x="3747743" y="1749705"/>
                      <a:pt x="3732830" y="1775536"/>
                    </a:cubicBezTo>
                    <a:lnTo>
                      <a:pt x="2904738" y="3209833"/>
                    </a:lnTo>
                    <a:cubicBezTo>
                      <a:pt x="2889824" y="3235664"/>
                      <a:pt x="2870382" y="3257249"/>
                      <a:pt x="2847993" y="3274166"/>
                    </a:cubicBezTo>
                    <a:lnTo>
                      <a:pt x="2842511" y="3276841"/>
                    </a:lnTo>
                    <a:lnTo>
                      <a:pt x="2823691" y="3292368"/>
                    </a:lnTo>
                    <a:cubicBezTo>
                      <a:pt x="2789213" y="3315661"/>
                      <a:pt x="2747650" y="3329261"/>
                      <a:pt x="2702910" y="3329262"/>
                    </a:cubicBezTo>
                    <a:lnTo>
                      <a:pt x="1046726" y="3329262"/>
                    </a:lnTo>
                    <a:cubicBezTo>
                      <a:pt x="987073" y="3329262"/>
                      <a:pt x="933067" y="3305083"/>
                      <a:pt x="893974" y="3265990"/>
                    </a:cubicBezTo>
                    <a:lnTo>
                      <a:pt x="883550" y="3250529"/>
                    </a:lnTo>
                    <a:lnTo>
                      <a:pt x="882566" y="3249619"/>
                    </a:lnTo>
                    <a:cubicBezTo>
                      <a:pt x="873042" y="3238879"/>
                      <a:pt x="864454" y="3227025"/>
                      <a:pt x="856997" y="3214110"/>
                    </a:cubicBezTo>
                    <a:lnTo>
                      <a:pt x="28905" y="1779812"/>
                    </a:lnTo>
                    <a:cubicBezTo>
                      <a:pt x="10263" y="1747524"/>
                      <a:pt x="904" y="1712423"/>
                      <a:pt x="0" y="1677601"/>
                    </a:cubicBezTo>
                    <a:lnTo>
                      <a:pt x="2825" y="1647714"/>
                    </a:lnTo>
                    <a:lnTo>
                      <a:pt x="1647" y="1630828"/>
                    </a:lnTo>
                    <a:cubicBezTo>
                      <a:pt x="5103" y="1602980"/>
                      <a:pt x="14075" y="1575349"/>
                      <a:pt x="28988" y="1549518"/>
                    </a:cubicBezTo>
                    <a:close/>
                  </a:path>
                </a:pathLst>
              </a:custGeom>
              <a:solidFill>
                <a:srgbClr val="5A1B58">
                  <a:alpha val="6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2800" dirty="0">
                  <a:solidFill>
                    <a:sysClr val="windowText" lastClr="000000"/>
                  </a:solidFill>
                </a:endParaRPr>
              </a:p>
            </p:txBody>
          </p:sp>
          <p:sp>
            <p:nvSpPr>
              <p:cNvPr id="27" name="文本框 16"/>
              <p:cNvSpPr txBox="1">
                <a:spLocks noChangeArrowheads="1"/>
              </p:cNvSpPr>
              <p:nvPr/>
            </p:nvSpPr>
            <p:spPr bwMode="auto">
              <a:xfrm>
                <a:off x="1765728" y="2270637"/>
                <a:ext cx="424659" cy="641398"/>
              </a:xfrm>
              <a:prstGeom prst="rect">
                <a:avLst/>
              </a:prstGeom>
              <a:noFill/>
              <a:ln w="9525">
                <a:noFill/>
                <a:miter lim="800000"/>
                <a:headEnd/>
                <a:tailEnd/>
              </a:ln>
            </p:spPr>
            <p:txBody>
              <a:bodyPr>
                <a:spAutoFit/>
              </a:bodyPr>
              <a:lstStyle/>
              <a:p>
                <a:pPr algn="ctr" eaLnBrk="1" hangingPunct="1"/>
                <a:r>
                  <a:rPr lang="zh-CN" altLang="en-US" sz="2800" dirty="0" smtClean="0">
                    <a:solidFill>
                      <a:schemeClr val="bg1"/>
                    </a:solidFill>
                    <a:latin typeface="微软雅黑" pitchFamily="34" charset="-122"/>
                    <a:ea typeface="微软雅黑" pitchFamily="34" charset="-122"/>
                  </a:rPr>
                  <a:t>九</a:t>
                </a:r>
                <a:endParaRPr lang="zh-CN" altLang="en-US" sz="2800" dirty="0">
                  <a:solidFill>
                    <a:schemeClr val="bg1"/>
                  </a:solidFill>
                  <a:latin typeface="微软雅黑" pitchFamily="34" charset="-122"/>
                  <a:ea typeface="微软雅黑" pitchFamily="34" charset="-122"/>
                </a:endParaRPr>
              </a:p>
            </p:txBody>
          </p:sp>
        </p:grpSp>
        <p:sp>
          <p:nvSpPr>
            <p:cNvPr id="25" name="文本框 14"/>
            <p:cNvSpPr txBox="1">
              <a:spLocks noChangeArrowheads="1"/>
            </p:cNvSpPr>
            <p:nvPr/>
          </p:nvSpPr>
          <p:spPr bwMode="auto">
            <a:xfrm>
              <a:off x="2042657" y="2252012"/>
              <a:ext cx="5526811" cy="522744"/>
            </a:xfrm>
            <a:prstGeom prst="rect">
              <a:avLst/>
            </a:prstGeom>
            <a:noFill/>
            <a:ln w="9525">
              <a:noFill/>
              <a:miter lim="800000"/>
              <a:headEnd/>
              <a:tailEnd/>
            </a:ln>
          </p:spPr>
          <p:txBody>
            <a:bodyPr wrap="square">
              <a:spAutoFit/>
            </a:bodyPr>
            <a:lstStyle/>
            <a:p>
              <a:pPr algn="ctr"/>
              <a:r>
                <a:rPr lang="zh-CN" altLang="en-US" sz="2800" b="1" dirty="0" smtClean="0"/>
                <a:t>资本主义走向社会主义</a:t>
              </a:r>
              <a:endParaRPr lang="en-US" altLang="zh-CN" sz="2800" dirty="0">
                <a:latin typeface="微软雅黑" pitchFamily="34" charset="-122"/>
                <a:ea typeface="微软雅黑" pitchFamily="34" charset="-122"/>
              </a:endParaRPr>
            </a:p>
          </p:txBody>
        </p:sp>
      </p:grpSp>
      <p:grpSp>
        <p:nvGrpSpPr>
          <p:cNvPr id="28" name="组合 16"/>
          <p:cNvGrpSpPr>
            <a:grpSpLocks/>
          </p:cNvGrpSpPr>
          <p:nvPr/>
        </p:nvGrpSpPr>
        <p:grpSpPr bwMode="auto">
          <a:xfrm>
            <a:off x="2248410" y="5123105"/>
            <a:ext cx="434975" cy="434975"/>
            <a:chOff x="7352080" y="2433233"/>
            <a:chExt cx="794145" cy="794145"/>
          </a:xfrm>
        </p:grpSpPr>
        <p:sp>
          <p:nvSpPr>
            <p:cNvPr id="29" name="Oval 29"/>
            <p:cNvSpPr>
              <a:spLocks noChangeArrowheads="1"/>
            </p:cNvSpPr>
            <p:nvPr/>
          </p:nvSpPr>
          <p:spPr bwMode="auto">
            <a:xfrm>
              <a:off x="7352080" y="2433233"/>
              <a:ext cx="794145" cy="794145"/>
            </a:xfrm>
            <a:prstGeom prst="ellipse">
              <a:avLst/>
            </a:prstGeom>
            <a:solidFill>
              <a:srgbClr val="4F5A6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a:defRPr/>
              </a:pPr>
              <a:endParaRPr lang="zh-CN" altLang="en-US" sz="1350" kern="0">
                <a:solidFill>
                  <a:sysClr val="windowText" lastClr="000000"/>
                </a:solidFill>
                <a:latin typeface="微软雅黑" panose="020B0503020204020204" charset="-122"/>
                <a:ea typeface="微软雅黑" panose="020B0503020204020204" charset="-122"/>
                <a:cs typeface="宋体" charset="0"/>
              </a:endParaRPr>
            </a:p>
          </p:txBody>
        </p:sp>
        <p:sp>
          <p:nvSpPr>
            <p:cNvPr id="30" name="Oval 131"/>
            <p:cNvSpPr>
              <a:spLocks noChangeArrowheads="1"/>
            </p:cNvSpPr>
            <p:nvPr/>
          </p:nvSpPr>
          <p:spPr bwMode="auto">
            <a:xfrm>
              <a:off x="7352080" y="2433233"/>
              <a:ext cx="794145" cy="794145"/>
            </a:xfrm>
            <a:prstGeom prst="ellipse">
              <a:avLst/>
            </a:prstGeom>
            <a:solidFill>
              <a:srgbClr val="3F4346"/>
            </a:solidFill>
            <a:ln>
              <a:noFill/>
            </a:ln>
          </p:spPr>
          <p:txBody>
            <a:bodyPr lIns="68580" tIns="34290" rIns="68580" bIns="34290"/>
            <a:lstStyle/>
            <a:p>
              <a:pPr>
                <a:defRPr/>
              </a:pPr>
              <a:endParaRPr lang="zh-CN" altLang="en-US" sz="1350" kern="0" dirty="0">
                <a:solidFill>
                  <a:sysClr val="windowText" lastClr="000000"/>
                </a:solidFill>
                <a:latin typeface="微软雅黑" panose="020B0503020204020204" charset="-122"/>
                <a:ea typeface="微软雅黑" panose="020B0503020204020204" charset="-122"/>
                <a:cs typeface="宋体" charset="0"/>
              </a:endParaRPr>
            </a:p>
          </p:txBody>
        </p:sp>
        <p:sp>
          <p:nvSpPr>
            <p:cNvPr id="31" name="Freeform 201"/>
            <p:cNvSpPr>
              <a:spLocks noEditPoints="1"/>
            </p:cNvSpPr>
            <p:nvPr/>
          </p:nvSpPr>
          <p:spPr bwMode="auto">
            <a:xfrm>
              <a:off x="7534676" y="2601337"/>
              <a:ext cx="428954" cy="492718"/>
            </a:xfrm>
            <a:custGeom>
              <a:avLst/>
              <a:gdLst>
                <a:gd name="T0" fmla="*/ 65 w 130"/>
                <a:gd name="T1" fmla="*/ 86 h 149"/>
                <a:gd name="T2" fmla="*/ 46 w 130"/>
                <a:gd name="T3" fmla="*/ 64 h 149"/>
                <a:gd name="T4" fmla="*/ 63 w 130"/>
                <a:gd name="T5" fmla="*/ 48 h 149"/>
                <a:gd name="T6" fmla="*/ 69 w 130"/>
                <a:gd name="T7" fmla="*/ 70 h 149"/>
                <a:gd name="T8" fmla="*/ 54 w 130"/>
                <a:gd name="T9" fmla="*/ 77 h 149"/>
                <a:gd name="T10" fmla="*/ 46 w 130"/>
                <a:gd name="T11" fmla="*/ 64 h 149"/>
                <a:gd name="T12" fmla="*/ 77 w 130"/>
                <a:gd name="T13" fmla="*/ 69 h 149"/>
                <a:gd name="T14" fmla="*/ 67 w 130"/>
                <a:gd name="T15" fmla="*/ 53 h 149"/>
                <a:gd name="T16" fmla="*/ 68 w 130"/>
                <a:gd name="T17" fmla="*/ 47 h 149"/>
                <a:gd name="T18" fmla="*/ 85 w 130"/>
                <a:gd name="T19" fmla="*/ 64 h 149"/>
                <a:gd name="T20" fmla="*/ 89 w 130"/>
                <a:gd name="T21" fmla="*/ 28 h 149"/>
                <a:gd name="T22" fmla="*/ 76 w 130"/>
                <a:gd name="T23" fmla="*/ 28 h 149"/>
                <a:gd name="T24" fmla="*/ 59 w 130"/>
                <a:gd name="T25" fmla="*/ 9 h 149"/>
                <a:gd name="T26" fmla="*/ 55 w 130"/>
                <a:gd name="T27" fmla="*/ 11 h 149"/>
                <a:gd name="T28" fmla="*/ 38 w 130"/>
                <a:gd name="T29" fmla="*/ 28 h 149"/>
                <a:gd name="T30" fmla="*/ 26 w 130"/>
                <a:gd name="T31" fmla="*/ 28 h 149"/>
                <a:gd name="T32" fmla="*/ 26 w 130"/>
                <a:gd name="T33" fmla="*/ 99 h 149"/>
                <a:gd name="T34" fmla="*/ 104 w 130"/>
                <a:gd name="T35" fmla="*/ 99 h 149"/>
                <a:gd name="T36" fmla="*/ 127 w 130"/>
                <a:gd name="T37" fmla="*/ 96 h 149"/>
                <a:gd name="T38" fmla="*/ 110 w 130"/>
                <a:gd name="T39" fmla="*/ 93 h 149"/>
                <a:gd name="T40" fmla="*/ 113 w 130"/>
                <a:gd name="T41" fmla="*/ 90 h 149"/>
                <a:gd name="T42" fmla="*/ 118 w 130"/>
                <a:gd name="T43" fmla="*/ 85 h 149"/>
                <a:gd name="T44" fmla="*/ 121 w 130"/>
                <a:gd name="T45" fmla="*/ 45 h 149"/>
                <a:gd name="T46" fmla="*/ 117 w 130"/>
                <a:gd name="T47" fmla="*/ 42 h 149"/>
                <a:gd name="T48" fmla="*/ 113 w 130"/>
                <a:gd name="T49" fmla="*/ 37 h 149"/>
                <a:gd name="T50" fmla="*/ 20 w 130"/>
                <a:gd name="T51" fmla="*/ 34 h 149"/>
                <a:gd name="T52" fmla="*/ 13 w 130"/>
                <a:gd name="T53" fmla="*/ 42 h 149"/>
                <a:gd name="T54" fmla="*/ 10 w 130"/>
                <a:gd name="T55" fmla="*/ 43 h 149"/>
                <a:gd name="T56" fmla="*/ 10 w 130"/>
                <a:gd name="T57" fmla="*/ 85 h 149"/>
                <a:gd name="T58" fmla="*/ 16 w 130"/>
                <a:gd name="T59" fmla="*/ 86 h 149"/>
                <a:gd name="T60" fmla="*/ 20 w 130"/>
                <a:gd name="T61" fmla="*/ 93 h 149"/>
                <a:gd name="T62" fmla="*/ 4 w 130"/>
                <a:gd name="T63" fmla="*/ 96 h 149"/>
                <a:gd name="T64" fmla="*/ 38 w 130"/>
                <a:gd name="T65" fmla="*/ 31 h 149"/>
                <a:gd name="T66" fmla="*/ 59 w 130"/>
                <a:gd name="T67" fmla="*/ 31 h 149"/>
                <a:gd name="T68" fmla="*/ 89 w 130"/>
                <a:gd name="T69" fmla="*/ 31 h 149"/>
                <a:gd name="T70" fmla="*/ 103 w 130"/>
                <a:gd name="T71" fmla="*/ 60 h 149"/>
                <a:gd name="T72" fmla="*/ 20 w 130"/>
                <a:gd name="T73" fmla="*/ 90 h 149"/>
                <a:gd name="T74" fmla="*/ 13 w 130"/>
                <a:gd name="T75" fmla="*/ 82 h 149"/>
                <a:gd name="T76" fmla="*/ 13 w 130"/>
                <a:gd name="T77" fmla="*/ 45 h 149"/>
                <a:gd name="T78" fmla="*/ 110 w 130"/>
                <a:gd name="T79" fmla="*/ 37 h 149"/>
                <a:gd name="T80" fmla="*/ 112 w 130"/>
                <a:gd name="T81" fmla="*/ 43 h 149"/>
                <a:gd name="T82" fmla="*/ 118 w 130"/>
                <a:gd name="T83" fmla="*/ 45 h 149"/>
                <a:gd name="T84" fmla="*/ 110 w 130"/>
                <a:gd name="T85" fmla="*/ 90 h 149"/>
                <a:gd name="T86" fmla="*/ 104 w 130"/>
                <a:gd name="T87" fmla="*/ 90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0" h="149">
                  <a:moveTo>
                    <a:pt x="65" y="41"/>
                  </a:moveTo>
                  <a:cubicBezTo>
                    <a:pt x="53" y="41"/>
                    <a:pt x="43" y="51"/>
                    <a:pt x="43" y="64"/>
                  </a:cubicBezTo>
                  <a:cubicBezTo>
                    <a:pt x="43" y="76"/>
                    <a:pt x="53" y="86"/>
                    <a:pt x="65" y="86"/>
                  </a:cubicBezTo>
                  <a:cubicBezTo>
                    <a:pt x="78" y="86"/>
                    <a:pt x="88" y="76"/>
                    <a:pt x="88" y="64"/>
                  </a:cubicBezTo>
                  <a:cubicBezTo>
                    <a:pt x="88" y="51"/>
                    <a:pt x="78" y="41"/>
                    <a:pt x="65" y="41"/>
                  </a:cubicBezTo>
                  <a:close/>
                  <a:moveTo>
                    <a:pt x="46" y="64"/>
                  </a:moveTo>
                  <a:cubicBezTo>
                    <a:pt x="46" y="54"/>
                    <a:pt x="53" y="45"/>
                    <a:pt x="63" y="44"/>
                  </a:cubicBezTo>
                  <a:cubicBezTo>
                    <a:pt x="63" y="44"/>
                    <a:pt x="63" y="44"/>
                    <a:pt x="63" y="44"/>
                  </a:cubicBezTo>
                  <a:cubicBezTo>
                    <a:pt x="63" y="48"/>
                    <a:pt x="63" y="48"/>
                    <a:pt x="63" y="48"/>
                  </a:cubicBezTo>
                  <a:cubicBezTo>
                    <a:pt x="58" y="49"/>
                    <a:pt x="55" y="52"/>
                    <a:pt x="55" y="57"/>
                  </a:cubicBezTo>
                  <a:cubicBezTo>
                    <a:pt x="55" y="62"/>
                    <a:pt x="58" y="64"/>
                    <a:pt x="64" y="66"/>
                  </a:cubicBezTo>
                  <a:cubicBezTo>
                    <a:pt x="67" y="67"/>
                    <a:pt x="69" y="68"/>
                    <a:pt x="69" y="70"/>
                  </a:cubicBezTo>
                  <a:cubicBezTo>
                    <a:pt x="69" y="72"/>
                    <a:pt x="67" y="73"/>
                    <a:pt x="64" y="73"/>
                  </a:cubicBezTo>
                  <a:cubicBezTo>
                    <a:pt x="61" y="73"/>
                    <a:pt x="58" y="72"/>
                    <a:pt x="56" y="71"/>
                  </a:cubicBezTo>
                  <a:cubicBezTo>
                    <a:pt x="54" y="77"/>
                    <a:pt x="54" y="77"/>
                    <a:pt x="54" y="77"/>
                  </a:cubicBezTo>
                  <a:cubicBezTo>
                    <a:pt x="56" y="78"/>
                    <a:pt x="59" y="79"/>
                    <a:pt x="63" y="79"/>
                  </a:cubicBezTo>
                  <a:cubicBezTo>
                    <a:pt x="63" y="83"/>
                    <a:pt x="63" y="83"/>
                    <a:pt x="63" y="83"/>
                  </a:cubicBezTo>
                  <a:cubicBezTo>
                    <a:pt x="53" y="82"/>
                    <a:pt x="46" y="73"/>
                    <a:pt x="46" y="64"/>
                  </a:cubicBezTo>
                  <a:close/>
                  <a:moveTo>
                    <a:pt x="68" y="83"/>
                  </a:moveTo>
                  <a:cubicBezTo>
                    <a:pt x="68" y="79"/>
                    <a:pt x="68" y="79"/>
                    <a:pt x="68" y="79"/>
                  </a:cubicBezTo>
                  <a:cubicBezTo>
                    <a:pt x="74" y="78"/>
                    <a:pt x="77" y="74"/>
                    <a:pt x="77" y="69"/>
                  </a:cubicBezTo>
                  <a:cubicBezTo>
                    <a:pt x="77" y="65"/>
                    <a:pt x="74" y="62"/>
                    <a:pt x="68" y="60"/>
                  </a:cubicBezTo>
                  <a:cubicBezTo>
                    <a:pt x="64" y="59"/>
                    <a:pt x="62" y="57"/>
                    <a:pt x="62" y="56"/>
                  </a:cubicBezTo>
                  <a:cubicBezTo>
                    <a:pt x="62" y="54"/>
                    <a:pt x="63" y="53"/>
                    <a:pt x="67" y="53"/>
                  </a:cubicBezTo>
                  <a:cubicBezTo>
                    <a:pt x="70" y="53"/>
                    <a:pt x="73" y="54"/>
                    <a:pt x="74" y="55"/>
                  </a:cubicBezTo>
                  <a:cubicBezTo>
                    <a:pt x="75" y="49"/>
                    <a:pt x="75" y="49"/>
                    <a:pt x="75" y="49"/>
                  </a:cubicBezTo>
                  <a:cubicBezTo>
                    <a:pt x="74" y="48"/>
                    <a:pt x="71" y="47"/>
                    <a:pt x="68" y="47"/>
                  </a:cubicBezTo>
                  <a:cubicBezTo>
                    <a:pt x="68" y="44"/>
                    <a:pt x="68" y="44"/>
                    <a:pt x="68" y="44"/>
                  </a:cubicBezTo>
                  <a:cubicBezTo>
                    <a:pt x="68" y="44"/>
                    <a:pt x="68" y="44"/>
                    <a:pt x="68" y="44"/>
                  </a:cubicBezTo>
                  <a:cubicBezTo>
                    <a:pt x="78" y="46"/>
                    <a:pt x="85" y="54"/>
                    <a:pt x="85" y="64"/>
                  </a:cubicBezTo>
                  <a:cubicBezTo>
                    <a:pt x="85" y="74"/>
                    <a:pt x="77" y="82"/>
                    <a:pt x="68" y="83"/>
                  </a:cubicBezTo>
                  <a:close/>
                  <a:moveTo>
                    <a:pt x="130" y="28"/>
                  </a:moveTo>
                  <a:cubicBezTo>
                    <a:pt x="89" y="28"/>
                    <a:pt x="89" y="28"/>
                    <a:pt x="89" y="28"/>
                  </a:cubicBezTo>
                  <a:cubicBezTo>
                    <a:pt x="89" y="11"/>
                    <a:pt x="89" y="11"/>
                    <a:pt x="89" y="11"/>
                  </a:cubicBezTo>
                  <a:cubicBezTo>
                    <a:pt x="88" y="3"/>
                    <a:pt x="77" y="5"/>
                    <a:pt x="77" y="11"/>
                  </a:cubicBezTo>
                  <a:cubicBezTo>
                    <a:pt x="76" y="28"/>
                    <a:pt x="76" y="28"/>
                    <a:pt x="76" y="28"/>
                  </a:cubicBezTo>
                  <a:cubicBezTo>
                    <a:pt x="72" y="28"/>
                    <a:pt x="72" y="28"/>
                    <a:pt x="72" y="28"/>
                  </a:cubicBezTo>
                  <a:cubicBezTo>
                    <a:pt x="72" y="9"/>
                    <a:pt x="72" y="9"/>
                    <a:pt x="72" y="9"/>
                  </a:cubicBezTo>
                  <a:cubicBezTo>
                    <a:pt x="72" y="2"/>
                    <a:pt x="60" y="0"/>
                    <a:pt x="59" y="9"/>
                  </a:cubicBezTo>
                  <a:cubicBezTo>
                    <a:pt x="59" y="28"/>
                    <a:pt x="59" y="28"/>
                    <a:pt x="59" y="28"/>
                  </a:cubicBezTo>
                  <a:cubicBezTo>
                    <a:pt x="55" y="28"/>
                    <a:pt x="55" y="28"/>
                    <a:pt x="55" y="28"/>
                  </a:cubicBezTo>
                  <a:cubicBezTo>
                    <a:pt x="55" y="11"/>
                    <a:pt x="55" y="11"/>
                    <a:pt x="55" y="11"/>
                  </a:cubicBezTo>
                  <a:cubicBezTo>
                    <a:pt x="55" y="3"/>
                    <a:pt x="43" y="2"/>
                    <a:pt x="43" y="11"/>
                  </a:cubicBezTo>
                  <a:cubicBezTo>
                    <a:pt x="43" y="28"/>
                    <a:pt x="43" y="28"/>
                    <a:pt x="43" y="28"/>
                  </a:cubicBezTo>
                  <a:cubicBezTo>
                    <a:pt x="38" y="28"/>
                    <a:pt x="38" y="28"/>
                    <a:pt x="38" y="28"/>
                  </a:cubicBezTo>
                  <a:cubicBezTo>
                    <a:pt x="38" y="18"/>
                    <a:pt x="38" y="18"/>
                    <a:pt x="38" y="18"/>
                  </a:cubicBezTo>
                  <a:cubicBezTo>
                    <a:pt x="37" y="9"/>
                    <a:pt x="27" y="10"/>
                    <a:pt x="26" y="18"/>
                  </a:cubicBezTo>
                  <a:cubicBezTo>
                    <a:pt x="26" y="28"/>
                    <a:pt x="26" y="28"/>
                    <a:pt x="26" y="28"/>
                  </a:cubicBezTo>
                  <a:cubicBezTo>
                    <a:pt x="0" y="28"/>
                    <a:pt x="0" y="28"/>
                    <a:pt x="0" y="28"/>
                  </a:cubicBezTo>
                  <a:cubicBezTo>
                    <a:pt x="0" y="99"/>
                    <a:pt x="0" y="99"/>
                    <a:pt x="0" y="99"/>
                  </a:cubicBezTo>
                  <a:cubicBezTo>
                    <a:pt x="26" y="99"/>
                    <a:pt x="26" y="99"/>
                    <a:pt x="26" y="99"/>
                  </a:cubicBezTo>
                  <a:cubicBezTo>
                    <a:pt x="26" y="106"/>
                    <a:pt x="26" y="106"/>
                    <a:pt x="26" y="106"/>
                  </a:cubicBezTo>
                  <a:cubicBezTo>
                    <a:pt x="43" y="149"/>
                    <a:pt x="90" y="141"/>
                    <a:pt x="104" y="106"/>
                  </a:cubicBezTo>
                  <a:cubicBezTo>
                    <a:pt x="104" y="99"/>
                    <a:pt x="104" y="99"/>
                    <a:pt x="104" y="99"/>
                  </a:cubicBezTo>
                  <a:cubicBezTo>
                    <a:pt x="130" y="99"/>
                    <a:pt x="130" y="99"/>
                    <a:pt x="130" y="99"/>
                  </a:cubicBezTo>
                  <a:lnTo>
                    <a:pt x="130" y="28"/>
                  </a:lnTo>
                  <a:close/>
                  <a:moveTo>
                    <a:pt x="127" y="96"/>
                  </a:moveTo>
                  <a:cubicBezTo>
                    <a:pt x="104" y="96"/>
                    <a:pt x="104" y="96"/>
                    <a:pt x="104" y="96"/>
                  </a:cubicBezTo>
                  <a:cubicBezTo>
                    <a:pt x="104" y="93"/>
                    <a:pt x="104" y="93"/>
                    <a:pt x="104" y="93"/>
                  </a:cubicBezTo>
                  <a:cubicBezTo>
                    <a:pt x="110" y="93"/>
                    <a:pt x="110" y="93"/>
                    <a:pt x="110" y="93"/>
                  </a:cubicBezTo>
                  <a:cubicBezTo>
                    <a:pt x="111" y="93"/>
                    <a:pt x="111" y="93"/>
                    <a:pt x="112" y="92"/>
                  </a:cubicBezTo>
                  <a:cubicBezTo>
                    <a:pt x="112" y="91"/>
                    <a:pt x="113" y="91"/>
                    <a:pt x="113" y="90"/>
                  </a:cubicBezTo>
                  <a:cubicBezTo>
                    <a:pt x="113" y="90"/>
                    <a:pt x="113" y="90"/>
                    <a:pt x="113" y="90"/>
                  </a:cubicBezTo>
                  <a:cubicBezTo>
                    <a:pt x="113" y="87"/>
                    <a:pt x="115" y="85"/>
                    <a:pt x="117" y="85"/>
                  </a:cubicBezTo>
                  <a:cubicBezTo>
                    <a:pt x="117" y="85"/>
                    <a:pt x="117" y="85"/>
                    <a:pt x="118" y="85"/>
                  </a:cubicBezTo>
                  <a:cubicBezTo>
                    <a:pt x="118" y="85"/>
                    <a:pt x="118" y="85"/>
                    <a:pt x="118" y="85"/>
                  </a:cubicBezTo>
                  <a:cubicBezTo>
                    <a:pt x="119" y="85"/>
                    <a:pt x="119" y="85"/>
                    <a:pt x="120" y="85"/>
                  </a:cubicBezTo>
                  <a:cubicBezTo>
                    <a:pt x="121" y="84"/>
                    <a:pt x="121" y="83"/>
                    <a:pt x="121" y="82"/>
                  </a:cubicBezTo>
                  <a:cubicBezTo>
                    <a:pt x="121" y="45"/>
                    <a:pt x="121" y="45"/>
                    <a:pt x="121" y="45"/>
                  </a:cubicBezTo>
                  <a:cubicBezTo>
                    <a:pt x="121" y="44"/>
                    <a:pt x="121" y="43"/>
                    <a:pt x="120" y="43"/>
                  </a:cubicBezTo>
                  <a:cubicBezTo>
                    <a:pt x="119" y="42"/>
                    <a:pt x="119" y="42"/>
                    <a:pt x="118" y="42"/>
                  </a:cubicBezTo>
                  <a:cubicBezTo>
                    <a:pt x="117" y="42"/>
                    <a:pt x="117" y="42"/>
                    <a:pt x="117" y="42"/>
                  </a:cubicBezTo>
                  <a:cubicBezTo>
                    <a:pt x="116" y="42"/>
                    <a:pt x="115" y="42"/>
                    <a:pt x="114" y="41"/>
                  </a:cubicBezTo>
                  <a:cubicBezTo>
                    <a:pt x="113" y="40"/>
                    <a:pt x="113" y="39"/>
                    <a:pt x="113" y="38"/>
                  </a:cubicBezTo>
                  <a:cubicBezTo>
                    <a:pt x="113" y="37"/>
                    <a:pt x="113" y="37"/>
                    <a:pt x="113" y="37"/>
                  </a:cubicBezTo>
                  <a:cubicBezTo>
                    <a:pt x="113" y="36"/>
                    <a:pt x="112" y="36"/>
                    <a:pt x="112" y="35"/>
                  </a:cubicBezTo>
                  <a:cubicBezTo>
                    <a:pt x="111" y="35"/>
                    <a:pt x="111" y="34"/>
                    <a:pt x="110" y="34"/>
                  </a:cubicBezTo>
                  <a:cubicBezTo>
                    <a:pt x="20" y="34"/>
                    <a:pt x="20" y="34"/>
                    <a:pt x="20" y="34"/>
                  </a:cubicBezTo>
                  <a:cubicBezTo>
                    <a:pt x="19" y="34"/>
                    <a:pt x="18" y="35"/>
                    <a:pt x="18" y="35"/>
                  </a:cubicBezTo>
                  <a:cubicBezTo>
                    <a:pt x="17" y="36"/>
                    <a:pt x="17" y="36"/>
                    <a:pt x="17" y="38"/>
                  </a:cubicBezTo>
                  <a:cubicBezTo>
                    <a:pt x="17" y="40"/>
                    <a:pt x="15" y="42"/>
                    <a:pt x="13" y="42"/>
                  </a:cubicBezTo>
                  <a:cubicBezTo>
                    <a:pt x="13" y="42"/>
                    <a:pt x="12" y="42"/>
                    <a:pt x="12" y="42"/>
                  </a:cubicBezTo>
                  <a:cubicBezTo>
                    <a:pt x="12" y="42"/>
                    <a:pt x="12" y="42"/>
                    <a:pt x="12" y="42"/>
                  </a:cubicBezTo>
                  <a:cubicBezTo>
                    <a:pt x="11" y="42"/>
                    <a:pt x="10" y="42"/>
                    <a:pt x="10" y="43"/>
                  </a:cubicBezTo>
                  <a:cubicBezTo>
                    <a:pt x="9" y="43"/>
                    <a:pt x="9" y="44"/>
                    <a:pt x="9" y="45"/>
                  </a:cubicBezTo>
                  <a:cubicBezTo>
                    <a:pt x="9" y="82"/>
                    <a:pt x="9" y="82"/>
                    <a:pt x="9" y="82"/>
                  </a:cubicBezTo>
                  <a:cubicBezTo>
                    <a:pt x="9" y="83"/>
                    <a:pt x="9" y="84"/>
                    <a:pt x="10" y="85"/>
                  </a:cubicBezTo>
                  <a:cubicBezTo>
                    <a:pt x="10" y="85"/>
                    <a:pt x="11" y="85"/>
                    <a:pt x="12" y="85"/>
                  </a:cubicBezTo>
                  <a:cubicBezTo>
                    <a:pt x="12" y="85"/>
                    <a:pt x="12" y="85"/>
                    <a:pt x="12" y="85"/>
                  </a:cubicBezTo>
                  <a:cubicBezTo>
                    <a:pt x="13" y="85"/>
                    <a:pt x="15" y="86"/>
                    <a:pt x="16" y="86"/>
                  </a:cubicBezTo>
                  <a:cubicBezTo>
                    <a:pt x="17" y="87"/>
                    <a:pt x="17" y="88"/>
                    <a:pt x="17" y="90"/>
                  </a:cubicBezTo>
                  <a:cubicBezTo>
                    <a:pt x="17" y="91"/>
                    <a:pt x="17" y="91"/>
                    <a:pt x="18" y="92"/>
                  </a:cubicBezTo>
                  <a:cubicBezTo>
                    <a:pt x="18" y="93"/>
                    <a:pt x="19" y="93"/>
                    <a:pt x="20" y="93"/>
                  </a:cubicBezTo>
                  <a:cubicBezTo>
                    <a:pt x="92" y="93"/>
                    <a:pt x="92" y="93"/>
                    <a:pt x="92" y="93"/>
                  </a:cubicBezTo>
                  <a:cubicBezTo>
                    <a:pt x="92" y="96"/>
                    <a:pt x="92" y="96"/>
                    <a:pt x="92" y="96"/>
                  </a:cubicBezTo>
                  <a:cubicBezTo>
                    <a:pt x="4" y="96"/>
                    <a:pt x="4" y="96"/>
                    <a:pt x="4" y="96"/>
                  </a:cubicBezTo>
                  <a:cubicBezTo>
                    <a:pt x="4" y="31"/>
                    <a:pt x="4" y="31"/>
                    <a:pt x="4" y="31"/>
                  </a:cubicBezTo>
                  <a:cubicBezTo>
                    <a:pt x="26" y="31"/>
                    <a:pt x="26" y="31"/>
                    <a:pt x="26" y="31"/>
                  </a:cubicBezTo>
                  <a:cubicBezTo>
                    <a:pt x="38" y="31"/>
                    <a:pt x="38" y="31"/>
                    <a:pt x="38" y="31"/>
                  </a:cubicBezTo>
                  <a:cubicBezTo>
                    <a:pt x="43" y="31"/>
                    <a:pt x="43" y="31"/>
                    <a:pt x="43" y="31"/>
                  </a:cubicBezTo>
                  <a:cubicBezTo>
                    <a:pt x="55" y="31"/>
                    <a:pt x="55" y="31"/>
                    <a:pt x="55" y="31"/>
                  </a:cubicBezTo>
                  <a:cubicBezTo>
                    <a:pt x="59" y="31"/>
                    <a:pt x="59" y="31"/>
                    <a:pt x="59" y="31"/>
                  </a:cubicBezTo>
                  <a:cubicBezTo>
                    <a:pt x="72" y="31"/>
                    <a:pt x="72" y="31"/>
                    <a:pt x="72" y="31"/>
                  </a:cubicBezTo>
                  <a:cubicBezTo>
                    <a:pt x="76" y="31"/>
                    <a:pt x="76" y="31"/>
                    <a:pt x="76" y="31"/>
                  </a:cubicBezTo>
                  <a:cubicBezTo>
                    <a:pt x="89" y="31"/>
                    <a:pt x="89" y="31"/>
                    <a:pt x="89" y="31"/>
                  </a:cubicBezTo>
                  <a:cubicBezTo>
                    <a:pt x="127" y="31"/>
                    <a:pt x="127" y="31"/>
                    <a:pt x="127" y="31"/>
                  </a:cubicBezTo>
                  <a:lnTo>
                    <a:pt x="127" y="96"/>
                  </a:lnTo>
                  <a:close/>
                  <a:moveTo>
                    <a:pt x="103" y="60"/>
                  </a:moveTo>
                  <a:cubicBezTo>
                    <a:pt x="103" y="52"/>
                    <a:pt x="92" y="53"/>
                    <a:pt x="92" y="60"/>
                  </a:cubicBezTo>
                  <a:cubicBezTo>
                    <a:pt x="92" y="90"/>
                    <a:pt x="92" y="90"/>
                    <a:pt x="92" y="90"/>
                  </a:cubicBezTo>
                  <a:cubicBezTo>
                    <a:pt x="20" y="90"/>
                    <a:pt x="20" y="90"/>
                    <a:pt x="20" y="90"/>
                  </a:cubicBezTo>
                  <a:cubicBezTo>
                    <a:pt x="20" y="90"/>
                    <a:pt x="20" y="90"/>
                    <a:pt x="20" y="90"/>
                  </a:cubicBezTo>
                  <a:cubicBezTo>
                    <a:pt x="20" y="88"/>
                    <a:pt x="19" y="86"/>
                    <a:pt x="18" y="85"/>
                  </a:cubicBezTo>
                  <a:cubicBezTo>
                    <a:pt x="16" y="83"/>
                    <a:pt x="15" y="82"/>
                    <a:pt x="13" y="82"/>
                  </a:cubicBezTo>
                  <a:cubicBezTo>
                    <a:pt x="12" y="82"/>
                    <a:pt x="12" y="82"/>
                    <a:pt x="12" y="82"/>
                  </a:cubicBezTo>
                  <a:cubicBezTo>
                    <a:pt x="12" y="45"/>
                    <a:pt x="12" y="45"/>
                    <a:pt x="12" y="45"/>
                  </a:cubicBezTo>
                  <a:cubicBezTo>
                    <a:pt x="12" y="45"/>
                    <a:pt x="12" y="45"/>
                    <a:pt x="13" y="45"/>
                  </a:cubicBezTo>
                  <a:cubicBezTo>
                    <a:pt x="17" y="45"/>
                    <a:pt x="20" y="42"/>
                    <a:pt x="20" y="37"/>
                  </a:cubicBezTo>
                  <a:cubicBezTo>
                    <a:pt x="20" y="37"/>
                    <a:pt x="20" y="37"/>
                    <a:pt x="20" y="37"/>
                  </a:cubicBezTo>
                  <a:cubicBezTo>
                    <a:pt x="110" y="37"/>
                    <a:pt x="110" y="37"/>
                    <a:pt x="110" y="37"/>
                  </a:cubicBezTo>
                  <a:cubicBezTo>
                    <a:pt x="111" y="37"/>
                    <a:pt x="111" y="37"/>
                    <a:pt x="111" y="37"/>
                  </a:cubicBezTo>
                  <a:cubicBezTo>
                    <a:pt x="110" y="37"/>
                    <a:pt x="110" y="37"/>
                    <a:pt x="110" y="37"/>
                  </a:cubicBezTo>
                  <a:cubicBezTo>
                    <a:pt x="110" y="39"/>
                    <a:pt x="111" y="41"/>
                    <a:pt x="112" y="43"/>
                  </a:cubicBezTo>
                  <a:cubicBezTo>
                    <a:pt x="113" y="44"/>
                    <a:pt x="115" y="45"/>
                    <a:pt x="117" y="45"/>
                  </a:cubicBezTo>
                  <a:cubicBezTo>
                    <a:pt x="117" y="45"/>
                    <a:pt x="118" y="45"/>
                    <a:pt x="118" y="45"/>
                  </a:cubicBezTo>
                  <a:cubicBezTo>
                    <a:pt x="118" y="45"/>
                    <a:pt x="118" y="45"/>
                    <a:pt x="118" y="45"/>
                  </a:cubicBezTo>
                  <a:cubicBezTo>
                    <a:pt x="118" y="83"/>
                    <a:pt x="118" y="83"/>
                    <a:pt x="118" y="83"/>
                  </a:cubicBezTo>
                  <a:cubicBezTo>
                    <a:pt x="118" y="82"/>
                    <a:pt x="117" y="82"/>
                    <a:pt x="117" y="82"/>
                  </a:cubicBezTo>
                  <a:cubicBezTo>
                    <a:pt x="113" y="82"/>
                    <a:pt x="110" y="86"/>
                    <a:pt x="110" y="90"/>
                  </a:cubicBezTo>
                  <a:cubicBezTo>
                    <a:pt x="110" y="90"/>
                    <a:pt x="110" y="90"/>
                    <a:pt x="110" y="90"/>
                  </a:cubicBezTo>
                  <a:cubicBezTo>
                    <a:pt x="110" y="90"/>
                    <a:pt x="110" y="90"/>
                    <a:pt x="110" y="90"/>
                  </a:cubicBezTo>
                  <a:cubicBezTo>
                    <a:pt x="104" y="90"/>
                    <a:pt x="104" y="90"/>
                    <a:pt x="104" y="90"/>
                  </a:cubicBezTo>
                  <a:lnTo>
                    <a:pt x="103" y="6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a:defRPr/>
              </a:pPr>
              <a:endParaRPr lang="zh-CN" altLang="en-US" sz="1350" kern="0">
                <a:solidFill>
                  <a:sysClr val="windowText" lastClr="000000"/>
                </a:solidFill>
                <a:latin typeface="微软雅黑" panose="020B0503020204020204" charset="-122"/>
                <a:ea typeface="微软雅黑" panose="020B0503020204020204" charset="-122"/>
                <a:cs typeface="宋体" charset="0"/>
              </a:endParaRPr>
            </a:p>
          </p:txBody>
        </p:sp>
      </p:grpSp>
    </p:spTree>
  </p:cSld>
  <p:clrMapOvr>
    <a:masterClrMapping/>
  </p:clrMapOvr>
  <p:transition spd="slow">
    <p:wipe/>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文本框 1"/>
          <p:cNvSpPr txBox="1">
            <a:spLocks noChangeArrowheads="1"/>
          </p:cNvSpPr>
          <p:nvPr/>
        </p:nvSpPr>
        <p:spPr bwMode="auto">
          <a:xfrm>
            <a:off x="9073981" y="285626"/>
            <a:ext cx="185738" cy="369888"/>
          </a:xfrm>
          <a:prstGeom prst="rect">
            <a:avLst/>
          </a:prstGeom>
          <a:noFill/>
          <a:ln w="9525">
            <a:noFill/>
            <a:miter lim="800000"/>
            <a:headEnd/>
            <a:tailEnd/>
          </a:ln>
        </p:spPr>
        <p:txBody>
          <a:bodyPr wrap="none">
            <a:spAutoFit/>
          </a:bodyPr>
          <a:lstStyle/>
          <a:p>
            <a:pPr eaLnBrk="1" hangingPunct="1"/>
            <a:endParaRPr kumimoji="1" lang="zh-CN" altLang="en-US"/>
          </a:p>
        </p:txBody>
      </p:sp>
      <p:sp>
        <p:nvSpPr>
          <p:cNvPr id="4" name="矩形 3"/>
          <p:cNvSpPr/>
          <p:nvPr/>
        </p:nvSpPr>
        <p:spPr>
          <a:xfrm>
            <a:off x="901531" y="1590551"/>
            <a:ext cx="9937750" cy="4272056"/>
          </a:xfrm>
          <a:custGeom>
            <a:avLst/>
            <a:gdLst>
              <a:gd name="connsiteX0" fmla="*/ 0 w 5688632"/>
              <a:gd name="connsiteY0" fmla="*/ 0 h 2053062"/>
              <a:gd name="connsiteX1" fmla="*/ 5688632 w 5688632"/>
              <a:gd name="connsiteY1" fmla="*/ 0 h 2053062"/>
              <a:gd name="connsiteX2" fmla="*/ 5688632 w 5688632"/>
              <a:gd name="connsiteY2" fmla="*/ 2053062 h 2053062"/>
              <a:gd name="connsiteX3" fmla="*/ 0 w 5688632"/>
              <a:gd name="connsiteY3" fmla="*/ 2053062 h 2053062"/>
              <a:gd name="connsiteX4" fmla="*/ 0 w 5688632"/>
              <a:gd name="connsiteY4" fmla="*/ 0 h 2053062"/>
              <a:gd name="connsiteX0-1" fmla="*/ 433137 w 5688632"/>
              <a:gd name="connsiteY0-2" fmla="*/ 12032 h 2053062"/>
              <a:gd name="connsiteX1-3" fmla="*/ 5688632 w 5688632"/>
              <a:gd name="connsiteY1-4" fmla="*/ 0 h 2053062"/>
              <a:gd name="connsiteX2-5" fmla="*/ 5688632 w 5688632"/>
              <a:gd name="connsiteY2-6" fmla="*/ 2053062 h 2053062"/>
              <a:gd name="connsiteX3-7" fmla="*/ 0 w 5688632"/>
              <a:gd name="connsiteY3-8" fmla="*/ 2053062 h 2053062"/>
              <a:gd name="connsiteX4-9" fmla="*/ 433137 w 5688632"/>
              <a:gd name="connsiteY4-10" fmla="*/ 12032 h 2053062"/>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88632" h="2053062">
                <a:moveTo>
                  <a:pt x="433137" y="12032"/>
                </a:moveTo>
                <a:lnTo>
                  <a:pt x="5688632" y="0"/>
                </a:lnTo>
                <a:lnTo>
                  <a:pt x="5688632" y="2053062"/>
                </a:lnTo>
                <a:lnTo>
                  <a:pt x="0" y="2053062"/>
                </a:lnTo>
                <a:lnTo>
                  <a:pt x="433137" y="12032"/>
                </a:lnTo>
                <a:close/>
              </a:path>
            </a:pathLst>
          </a:custGeom>
          <a:solidFill>
            <a:schemeClr val="bg1">
              <a:lumMod val="85000"/>
            </a:schemeClr>
          </a:solidFill>
          <a:ln w="25400" cap="flat" cmpd="sng" algn="ctr">
            <a:noFill/>
            <a:prstDash val="solid"/>
          </a:ln>
          <a:effectLst/>
        </p:spPr>
        <p:txBody>
          <a:bodyPr lIns="2380891" tIns="68781" rIns="105817" bIns="68781" anchor="ctr"/>
          <a:lstStyle/>
          <a:p>
            <a:pPr>
              <a:defRPr/>
            </a:pPr>
            <a:endParaRPr lang="zh-CN" altLang="en-US" sz="1600" b="1" dirty="0">
              <a:latin typeface="宋体" charset="0"/>
              <a:ea typeface="宋体" charset="0"/>
              <a:cs typeface="宋体" charset="0"/>
            </a:endParaRPr>
          </a:p>
        </p:txBody>
      </p:sp>
      <p:grpSp>
        <p:nvGrpSpPr>
          <p:cNvPr id="49159" name="组合 20"/>
          <p:cNvGrpSpPr>
            <a:grpSpLocks/>
          </p:cNvGrpSpPr>
          <p:nvPr/>
        </p:nvGrpSpPr>
        <p:grpSpPr bwMode="auto">
          <a:xfrm>
            <a:off x="1915634" y="1876007"/>
            <a:ext cx="433388" cy="434975"/>
            <a:chOff x="8301418" y="2433233"/>
            <a:chExt cx="792746" cy="794145"/>
          </a:xfrm>
        </p:grpSpPr>
        <p:sp>
          <p:nvSpPr>
            <p:cNvPr id="9" name="Oval 16"/>
            <p:cNvSpPr>
              <a:spLocks noChangeArrowheads="1"/>
            </p:cNvSpPr>
            <p:nvPr/>
          </p:nvSpPr>
          <p:spPr bwMode="auto">
            <a:xfrm>
              <a:off x="8301418" y="2433233"/>
              <a:ext cx="792746" cy="794145"/>
            </a:xfrm>
            <a:prstGeom prst="ellipse">
              <a:avLst/>
            </a:prstGeom>
            <a:solidFill>
              <a:srgbClr val="4F5A6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a:defRPr/>
              </a:pPr>
              <a:endParaRPr lang="zh-CN" altLang="en-US" sz="1350" kern="0">
                <a:solidFill>
                  <a:sysClr val="windowText" lastClr="000000"/>
                </a:solidFill>
                <a:latin typeface="微软雅黑" panose="020B0503020204020204" charset="-122"/>
                <a:ea typeface="微软雅黑" panose="020B0503020204020204" charset="-122"/>
                <a:cs typeface="宋体" charset="0"/>
              </a:endParaRPr>
            </a:p>
          </p:txBody>
        </p:sp>
        <p:sp>
          <p:nvSpPr>
            <p:cNvPr id="10" name="Oval 144"/>
            <p:cNvSpPr>
              <a:spLocks noChangeArrowheads="1"/>
            </p:cNvSpPr>
            <p:nvPr/>
          </p:nvSpPr>
          <p:spPr bwMode="auto">
            <a:xfrm>
              <a:off x="8301418" y="2433233"/>
              <a:ext cx="792746" cy="794145"/>
            </a:xfrm>
            <a:prstGeom prst="ellipse">
              <a:avLst/>
            </a:prstGeom>
            <a:solidFill>
              <a:srgbClr val="3A3A3A"/>
            </a:solidFill>
            <a:ln>
              <a:noFill/>
            </a:ln>
          </p:spPr>
          <p:txBody>
            <a:bodyPr lIns="68580" tIns="34290" rIns="68580" bIns="34290"/>
            <a:lstStyle/>
            <a:p>
              <a:pPr>
                <a:defRPr/>
              </a:pPr>
              <a:endParaRPr lang="zh-CN" altLang="en-US" sz="1350" kern="0" dirty="0">
                <a:solidFill>
                  <a:sysClr val="windowText" lastClr="000000"/>
                </a:solidFill>
                <a:latin typeface="微软雅黑" panose="020B0503020204020204" charset="-122"/>
                <a:ea typeface="微软雅黑" panose="020B0503020204020204" charset="-122"/>
                <a:cs typeface="宋体" charset="0"/>
              </a:endParaRPr>
            </a:p>
          </p:txBody>
        </p:sp>
        <p:sp>
          <p:nvSpPr>
            <p:cNvPr id="11" name="Freeform 215"/>
            <p:cNvSpPr>
              <a:spLocks noEditPoints="1"/>
            </p:cNvSpPr>
            <p:nvPr/>
          </p:nvSpPr>
          <p:spPr bwMode="auto">
            <a:xfrm>
              <a:off x="8466937" y="2572353"/>
              <a:ext cx="461708" cy="460835"/>
            </a:xfrm>
            <a:custGeom>
              <a:avLst/>
              <a:gdLst>
                <a:gd name="T0" fmla="*/ 135 w 140"/>
                <a:gd name="T1" fmla="*/ 87 h 140"/>
                <a:gd name="T2" fmla="*/ 108 w 140"/>
                <a:gd name="T3" fmla="*/ 79 h 140"/>
                <a:gd name="T4" fmla="*/ 5 w 140"/>
                <a:gd name="T5" fmla="*/ 135 h 140"/>
                <a:gd name="T6" fmla="*/ 32 w 140"/>
                <a:gd name="T7" fmla="*/ 117 h 140"/>
                <a:gd name="T8" fmla="*/ 68 w 140"/>
                <a:gd name="T9" fmla="*/ 33 h 140"/>
                <a:gd name="T10" fmla="*/ 57 w 140"/>
                <a:gd name="T11" fmla="*/ 11 h 140"/>
                <a:gd name="T12" fmla="*/ 68 w 140"/>
                <a:gd name="T13" fmla="*/ 0 h 140"/>
                <a:gd name="T14" fmla="*/ 79 w 140"/>
                <a:gd name="T15" fmla="*/ 5 h 140"/>
                <a:gd name="T16" fmla="*/ 73 w 140"/>
                <a:gd name="T17" fmla="*/ 9 h 140"/>
                <a:gd name="T18" fmla="*/ 80 w 140"/>
                <a:gd name="T19" fmla="*/ 21 h 140"/>
                <a:gd name="T20" fmla="*/ 72 w 140"/>
                <a:gd name="T21" fmla="*/ 39 h 140"/>
                <a:gd name="T22" fmla="*/ 68 w 140"/>
                <a:gd name="T23" fmla="*/ 39 h 140"/>
                <a:gd name="T24" fmla="*/ 64 w 140"/>
                <a:gd name="T25" fmla="*/ 27 h 140"/>
                <a:gd name="T26" fmla="*/ 72 w 140"/>
                <a:gd name="T27" fmla="*/ 33 h 140"/>
                <a:gd name="T28" fmla="*/ 74 w 140"/>
                <a:gd name="T29" fmla="*/ 26 h 140"/>
                <a:gd name="T30" fmla="*/ 68 w 140"/>
                <a:gd name="T31" fmla="*/ 15 h 140"/>
                <a:gd name="T32" fmla="*/ 65 w 140"/>
                <a:gd name="T33" fmla="*/ 11 h 140"/>
                <a:gd name="T34" fmla="*/ 5 w 140"/>
                <a:gd name="T35" fmla="*/ 111 h 140"/>
                <a:gd name="T36" fmla="*/ 5 w 140"/>
                <a:gd name="T37" fmla="*/ 100 h 140"/>
                <a:gd name="T38" fmla="*/ 130 w 140"/>
                <a:gd name="T39" fmla="*/ 140 h 140"/>
                <a:gd name="T40" fmla="*/ 108 w 140"/>
                <a:gd name="T41" fmla="*/ 117 h 140"/>
                <a:gd name="T42" fmla="*/ 104 w 140"/>
                <a:gd name="T43" fmla="*/ 54 h 140"/>
                <a:gd name="T44" fmla="*/ 40 w 140"/>
                <a:gd name="T45" fmla="*/ 140 h 140"/>
                <a:gd name="T46" fmla="*/ 91 w 140"/>
                <a:gd name="T47" fmla="*/ 107 h 140"/>
                <a:gd name="T48" fmla="*/ 97 w 140"/>
                <a:gd name="T49" fmla="*/ 62 h 140"/>
                <a:gd name="T50" fmla="*/ 91 w 140"/>
                <a:gd name="T51" fmla="*/ 107 h 140"/>
                <a:gd name="T52" fmla="*/ 81 w 140"/>
                <a:gd name="T53" fmla="*/ 107 h 140"/>
                <a:gd name="T54" fmla="*/ 75 w 140"/>
                <a:gd name="T55" fmla="*/ 62 h 140"/>
                <a:gd name="T56" fmla="*/ 83 w 140"/>
                <a:gd name="T57" fmla="*/ 137 h 140"/>
                <a:gd name="T58" fmla="*/ 87 w 140"/>
                <a:gd name="T59" fmla="*/ 121 h 140"/>
                <a:gd name="T60" fmla="*/ 71 w 140"/>
                <a:gd name="T61" fmla="*/ 137 h 140"/>
                <a:gd name="T62" fmla="*/ 65 w 140"/>
                <a:gd name="T63" fmla="*/ 107 h 140"/>
                <a:gd name="T64" fmla="*/ 58 w 140"/>
                <a:gd name="T65" fmla="*/ 62 h 140"/>
                <a:gd name="T66" fmla="*/ 54 w 140"/>
                <a:gd name="T67" fmla="*/ 123 h 140"/>
                <a:gd name="T68" fmla="*/ 68 w 140"/>
                <a:gd name="T69" fmla="*/ 137 h 140"/>
                <a:gd name="T70" fmla="*/ 52 w 140"/>
                <a:gd name="T71" fmla="*/ 121 h 140"/>
                <a:gd name="T72" fmla="*/ 48 w 140"/>
                <a:gd name="T73" fmla="*/ 107 h 140"/>
                <a:gd name="T74" fmla="*/ 42 w 140"/>
                <a:gd name="T75" fmla="*/ 62 h 140"/>
                <a:gd name="T76" fmla="*/ 105 w 140"/>
                <a:gd name="T77" fmla="*/ 42 h 140"/>
                <a:gd name="T78" fmla="*/ 35 w 140"/>
                <a:gd name="T79" fmla="*/ 50 h 140"/>
                <a:gd name="T80" fmla="*/ 104 w 140"/>
                <a:gd name="T81" fmla="*/ 51 h 140"/>
                <a:gd name="T82" fmla="*/ 109 w 140"/>
                <a:gd name="T83" fmla="*/ 46 h 140"/>
                <a:gd name="T84" fmla="*/ 5 w 140"/>
                <a:gd name="T85" fmla="*/ 87 h 140"/>
                <a:gd name="T86" fmla="*/ 32 w 140"/>
                <a:gd name="T87" fmla="*/ 79 h 140"/>
                <a:gd name="T88" fmla="*/ 108 w 140"/>
                <a:gd name="T89" fmla="*/ 111 h 140"/>
                <a:gd name="T90" fmla="*/ 108 w 140"/>
                <a:gd name="T91" fmla="*/ 100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0" h="140">
                  <a:moveTo>
                    <a:pt x="140" y="83"/>
                  </a:moveTo>
                  <a:cubicBezTo>
                    <a:pt x="140" y="85"/>
                    <a:pt x="138" y="87"/>
                    <a:pt x="136" y="87"/>
                  </a:cubicBezTo>
                  <a:cubicBezTo>
                    <a:pt x="135" y="87"/>
                    <a:pt x="135" y="87"/>
                    <a:pt x="135" y="87"/>
                  </a:cubicBezTo>
                  <a:cubicBezTo>
                    <a:pt x="135" y="94"/>
                    <a:pt x="135" y="94"/>
                    <a:pt x="135" y="94"/>
                  </a:cubicBezTo>
                  <a:cubicBezTo>
                    <a:pt x="108" y="94"/>
                    <a:pt x="108" y="94"/>
                    <a:pt x="108" y="94"/>
                  </a:cubicBezTo>
                  <a:cubicBezTo>
                    <a:pt x="108" y="79"/>
                    <a:pt x="108" y="79"/>
                    <a:pt x="108" y="79"/>
                  </a:cubicBezTo>
                  <a:cubicBezTo>
                    <a:pt x="136" y="79"/>
                    <a:pt x="136" y="79"/>
                    <a:pt x="136" y="79"/>
                  </a:cubicBezTo>
                  <a:cubicBezTo>
                    <a:pt x="138" y="79"/>
                    <a:pt x="140" y="81"/>
                    <a:pt x="140" y="83"/>
                  </a:cubicBezTo>
                  <a:close/>
                  <a:moveTo>
                    <a:pt x="5" y="135"/>
                  </a:moveTo>
                  <a:cubicBezTo>
                    <a:pt x="5" y="138"/>
                    <a:pt x="7" y="140"/>
                    <a:pt x="9" y="140"/>
                  </a:cubicBezTo>
                  <a:cubicBezTo>
                    <a:pt x="32" y="140"/>
                    <a:pt x="32" y="140"/>
                    <a:pt x="32" y="140"/>
                  </a:cubicBezTo>
                  <a:cubicBezTo>
                    <a:pt x="32" y="117"/>
                    <a:pt x="32" y="117"/>
                    <a:pt x="32" y="117"/>
                  </a:cubicBezTo>
                  <a:cubicBezTo>
                    <a:pt x="5" y="117"/>
                    <a:pt x="5" y="117"/>
                    <a:pt x="5" y="117"/>
                  </a:cubicBezTo>
                  <a:lnTo>
                    <a:pt x="5" y="135"/>
                  </a:lnTo>
                  <a:close/>
                  <a:moveTo>
                    <a:pt x="68" y="33"/>
                  </a:moveTo>
                  <a:cubicBezTo>
                    <a:pt x="68" y="23"/>
                    <a:pt x="68" y="23"/>
                    <a:pt x="68" y="23"/>
                  </a:cubicBezTo>
                  <a:cubicBezTo>
                    <a:pt x="64" y="22"/>
                    <a:pt x="61" y="20"/>
                    <a:pt x="60" y="18"/>
                  </a:cubicBezTo>
                  <a:cubicBezTo>
                    <a:pt x="58" y="15"/>
                    <a:pt x="57" y="13"/>
                    <a:pt x="57" y="11"/>
                  </a:cubicBezTo>
                  <a:cubicBezTo>
                    <a:pt x="57" y="9"/>
                    <a:pt x="58" y="7"/>
                    <a:pt x="60" y="5"/>
                  </a:cubicBezTo>
                  <a:cubicBezTo>
                    <a:pt x="61" y="3"/>
                    <a:pt x="64" y="2"/>
                    <a:pt x="68" y="2"/>
                  </a:cubicBezTo>
                  <a:cubicBezTo>
                    <a:pt x="68" y="0"/>
                    <a:pt x="68" y="0"/>
                    <a:pt x="68" y="0"/>
                  </a:cubicBezTo>
                  <a:cubicBezTo>
                    <a:pt x="72" y="0"/>
                    <a:pt x="72" y="0"/>
                    <a:pt x="72" y="0"/>
                  </a:cubicBezTo>
                  <a:cubicBezTo>
                    <a:pt x="72" y="2"/>
                    <a:pt x="72" y="2"/>
                    <a:pt x="72" y="2"/>
                  </a:cubicBezTo>
                  <a:cubicBezTo>
                    <a:pt x="75" y="2"/>
                    <a:pt x="78" y="3"/>
                    <a:pt x="79" y="5"/>
                  </a:cubicBezTo>
                  <a:cubicBezTo>
                    <a:pt x="81" y="7"/>
                    <a:pt x="82" y="9"/>
                    <a:pt x="82" y="12"/>
                  </a:cubicBezTo>
                  <a:cubicBezTo>
                    <a:pt x="74" y="12"/>
                    <a:pt x="74" y="12"/>
                    <a:pt x="74" y="12"/>
                  </a:cubicBezTo>
                  <a:cubicBezTo>
                    <a:pt x="74" y="11"/>
                    <a:pt x="74" y="10"/>
                    <a:pt x="73" y="9"/>
                  </a:cubicBezTo>
                  <a:cubicBezTo>
                    <a:pt x="73" y="8"/>
                    <a:pt x="72" y="8"/>
                    <a:pt x="72" y="7"/>
                  </a:cubicBezTo>
                  <a:cubicBezTo>
                    <a:pt x="72" y="17"/>
                    <a:pt x="72" y="17"/>
                    <a:pt x="72" y="17"/>
                  </a:cubicBezTo>
                  <a:cubicBezTo>
                    <a:pt x="75" y="18"/>
                    <a:pt x="78" y="19"/>
                    <a:pt x="80" y="21"/>
                  </a:cubicBezTo>
                  <a:cubicBezTo>
                    <a:pt x="82" y="23"/>
                    <a:pt x="83" y="26"/>
                    <a:pt x="83" y="29"/>
                  </a:cubicBezTo>
                  <a:cubicBezTo>
                    <a:pt x="83" y="31"/>
                    <a:pt x="82" y="34"/>
                    <a:pt x="79" y="36"/>
                  </a:cubicBezTo>
                  <a:cubicBezTo>
                    <a:pt x="77" y="38"/>
                    <a:pt x="75" y="39"/>
                    <a:pt x="72" y="39"/>
                  </a:cubicBezTo>
                  <a:cubicBezTo>
                    <a:pt x="72" y="40"/>
                    <a:pt x="72" y="40"/>
                    <a:pt x="72" y="40"/>
                  </a:cubicBezTo>
                  <a:cubicBezTo>
                    <a:pt x="68" y="40"/>
                    <a:pt x="68" y="40"/>
                    <a:pt x="68" y="40"/>
                  </a:cubicBezTo>
                  <a:cubicBezTo>
                    <a:pt x="68" y="39"/>
                    <a:pt x="68" y="39"/>
                    <a:pt x="68" y="39"/>
                  </a:cubicBezTo>
                  <a:cubicBezTo>
                    <a:pt x="65" y="39"/>
                    <a:pt x="63" y="38"/>
                    <a:pt x="60" y="36"/>
                  </a:cubicBezTo>
                  <a:cubicBezTo>
                    <a:pt x="58" y="34"/>
                    <a:pt x="57" y="31"/>
                    <a:pt x="57" y="27"/>
                  </a:cubicBezTo>
                  <a:cubicBezTo>
                    <a:pt x="64" y="27"/>
                    <a:pt x="64" y="27"/>
                    <a:pt x="64" y="27"/>
                  </a:cubicBezTo>
                  <a:cubicBezTo>
                    <a:pt x="64" y="28"/>
                    <a:pt x="65" y="30"/>
                    <a:pt x="65" y="31"/>
                  </a:cubicBezTo>
                  <a:cubicBezTo>
                    <a:pt x="66" y="32"/>
                    <a:pt x="67" y="32"/>
                    <a:pt x="68" y="33"/>
                  </a:cubicBezTo>
                  <a:close/>
                  <a:moveTo>
                    <a:pt x="72" y="33"/>
                  </a:moveTo>
                  <a:cubicBezTo>
                    <a:pt x="72" y="33"/>
                    <a:pt x="73" y="32"/>
                    <a:pt x="74" y="31"/>
                  </a:cubicBezTo>
                  <a:cubicBezTo>
                    <a:pt x="74" y="30"/>
                    <a:pt x="75" y="29"/>
                    <a:pt x="75" y="28"/>
                  </a:cubicBezTo>
                  <a:cubicBezTo>
                    <a:pt x="75" y="27"/>
                    <a:pt x="75" y="26"/>
                    <a:pt x="74" y="26"/>
                  </a:cubicBezTo>
                  <a:cubicBezTo>
                    <a:pt x="74" y="25"/>
                    <a:pt x="73" y="24"/>
                    <a:pt x="72" y="24"/>
                  </a:cubicBezTo>
                  <a:lnTo>
                    <a:pt x="72" y="33"/>
                  </a:lnTo>
                  <a:close/>
                  <a:moveTo>
                    <a:pt x="68" y="15"/>
                  </a:moveTo>
                  <a:cubicBezTo>
                    <a:pt x="68" y="7"/>
                    <a:pt x="68" y="7"/>
                    <a:pt x="68" y="7"/>
                  </a:cubicBezTo>
                  <a:cubicBezTo>
                    <a:pt x="67" y="7"/>
                    <a:pt x="66" y="8"/>
                    <a:pt x="66" y="8"/>
                  </a:cubicBezTo>
                  <a:cubicBezTo>
                    <a:pt x="65" y="9"/>
                    <a:pt x="65" y="10"/>
                    <a:pt x="65" y="11"/>
                  </a:cubicBezTo>
                  <a:cubicBezTo>
                    <a:pt x="65" y="12"/>
                    <a:pt x="65" y="13"/>
                    <a:pt x="66" y="13"/>
                  </a:cubicBezTo>
                  <a:cubicBezTo>
                    <a:pt x="66" y="14"/>
                    <a:pt x="67" y="15"/>
                    <a:pt x="68" y="15"/>
                  </a:cubicBezTo>
                  <a:close/>
                  <a:moveTo>
                    <a:pt x="5" y="111"/>
                  </a:moveTo>
                  <a:cubicBezTo>
                    <a:pt x="32" y="111"/>
                    <a:pt x="32" y="111"/>
                    <a:pt x="32" y="111"/>
                  </a:cubicBezTo>
                  <a:cubicBezTo>
                    <a:pt x="32" y="100"/>
                    <a:pt x="32" y="100"/>
                    <a:pt x="32" y="100"/>
                  </a:cubicBezTo>
                  <a:cubicBezTo>
                    <a:pt x="5" y="100"/>
                    <a:pt x="5" y="100"/>
                    <a:pt x="5" y="100"/>
                  </a:cubicBezTo>
                  <a:lnTo>
                    <a:pt x="5" y="111"/>
                  </a:lnTo>
                  <a:close/>
                  <a:moveTo>
                    <a:pt x="108" y="140"/>
                  </a:moveTo>
                  <a:cubicBezTo>
                    <a:pt x="130" y="140"/>
                    <a:pt x="130" y="140"/>
                    <a:pt x="130" y="140"/>
                  </a:cubicBezTo>
                  <a:cubicBezTo>
                    <a:pt x="133" y="140"/>
                    <a:pt x="135" y="138"/>
                    <a:pt x="135" y="135"/>
                  </a:cubicBezTo>
                  <a:cubicBezTo>
                    <a:pt x="135" y="117"/>
                    <a:pt x="135" y="117"/>
                    <a:pt x="135" y="117"/>
                  </a:cubicBezTo>
                  <a:cubicBezTo>
                    <a:pt x="108" y="117"/>
                    <a:pt x="108" y="117"/>
                    <a:pt x="108" y="117"/>
                  </a:cubicBezTo>
                  <a:lnTo>
                    <a:pt x="108" y="140"/>
                  </a:lnTo>
                  <a:close/>
                  <a:moveTo>
                    <a:pt x="35" y="54"/>
                  </a:moveTo>
                  <a:cubicBezTo>
                    <a:pt x="104" y="54"/>
                    <a:pt x="104" y="54"/>
                    <a:pt x="104" y="54"/>
                  </a:cubicBezTo>
                  <a:cubicBezTo>
                    <a:pt x="104" y="135"/>
                    <a:pt x="104" y="135"/>
                    <a:pt x="104" y="135"/>
                  </a:cubicBezTo>
                  <a:cubicBezTo>
                    <a:pt x="104" y="138"/>
                    <a:pt x="102" y="140"/>
                    <a:pt x="99" y="140"/>
                  </a:cubicBezTo>
                  <a:cubicBezTo>
                    <a:pt x="40" y="140"/>
                    <a:pt x="40" y="140"/>
                    <a:pt x="40" y="140"/>
                  </a:cubicBezTo>
                  <a:cubicBezTo>
                    <a:pt x="38" y="140"/>
                    <a:pt x="35" y="138"/>
                    <a:pt x="35" y="135"/>
                  </a:cubicBezTo>
                  <a:lnTo>
                    <a:pt x="35" y="54"/>
                  </a:lnTo>
                  <a:close/>
                  <a:moveTo>
                    <a:pt x="91" y="107"/>
                  </a:moveTo>
                  <a:cubicBezTo>
                    <a:pt x="91" y="109"/>
                    <a:pt x="92" y="110"/>
                    <a:pt x="94" y="110"/>
                  </a:cubicBezTo>
                  <a:cubicBezTo>
                    <a:pt x="96" y="110"/>
                    <a:pt x="97" y="109"/>
                    <a:pt x="97" y="107"/>
                  </a:cubicBezTo>
                  <a:cubicBezTo>
                    <a:pt x="97" y="62"/>
                    <a:pt x="97" y="62"/>
                    <a:pt x="97" y="62"/>
                  </a:cubicBezTo>
                  <a:cubicBezTo>
                    <a:pt x="97" y="60"/>
                    <a:pt x="96" y="59"/>
                    <a:pt x="94" y="59"/>
                  </a:cubicBezTo>
                  <a:cubicBezTo>
                    <a:pt x="92" y="59"/>
                    <a:pt x="91" y="60"/>
                    <a:pt x="91" y="62"/>
                  </a:cubicBezTo>
                  <a:lnTo>
                    <a:pt x="91" y="107"/>
                  </a:lnTo>
                  <a:close/>
                  <a:moveTo>
                    <a:pt x="75" y="107"/>
                  </a:moveTo>
                  <a:cubicBezTo>
                    <a:pt x="75" y="109"/>
                    <a:pt x="76" y="110"/>
                    <a:pt x="78" y="110"/>
                  </a:cubicBezTo>
                  <a:cubicBezTo>
                    <a:pt x="79" y="110"/>
                    <a:pt x="81" y="109"/>
                    <a:pt x="81" y="107"/>
                  </a:cubicBezTo>
                  <a:cubicBezTo>
                    <a:pt x="81" y="62"/>
                    <a:pt x="81" y="62"/>
                    <a:pt x="81" y="62"/>
                  </a:cubicBezTo>
                  <a:cubicBezTo>
                    <a:pt x="81" y="60"/>
                    <a:pt x="79" y="59"/>
                    <a:pt x="78" y="59"/>
                  </a:cubicBezTo>
                  <a:cubicBezTo>
                    <a:pt x="76" y="59"/>
                    <a:pt x="75" y="60"/>
                    <a:pt x="75" y="62"/>
                  </a:cubicBezTo>
                  <a:lnTo>
                    <a:pt x="75" y="107"/>
                  </a:lnTo>
                  <a:close/>
                  <a:moveTo>
                    <a:pt x="71" y="137"/>
                  </a:moveTo>
                  <a:cubicBezTo>
                    <a:pt x="83" y="137"/>
                    <a:pt x="83" y="137"/>
                    <a:pt x="83" y="137"/>
                  </a:cubicBezTo>
                  <a:cubicBezTo>
                    <a:pt x="84" y="137"/>
                    <a:pt x="85" y="136"/>
                    <a:pt x="85" y="135"/>
                  </a:cubicBezTo>
                  <a:cubicBezTo>
                    <a:pt x="85" y="123"/>
                    <a:pt x="85" y="123"/>
                    <a:pt x="85" y="123"/>
                  </a:cubicBezTo>
                  <a:cubicBezTo>
                    <a:pt x="86" y="123"/>
                    <a:pt x="87" y="122"/>
                    <a:pt x="87" y="121"/>
                  </a:cubicBezTo>
                  <a:cubicBezTo>
                    <a:pt x="87" y="120"/>
                    <a:pt x="86" y="119"/>
                    <a:pt x="85" y="119"/>
                  </a:cubicBezTo>
                  <a:cubicBezTo>
                    <a:pt x="71" y="119"/>
                    <a:pt x="71" y="119"/>
                    <a:pt x="71" y="119"/>
                  </a:cubicBezTo>
                  <a:lnTo>
                    <a:pt x="71" y="137"/>
                  </a:lnTo>
                  <a:close/>
                  <a:moveTo>
                    <a:pt x="58" y="107"/>
                  </a:moveTo>
                  <a:cubicBezTo>
                    <a:pt x="58" y="109"/>
                    <a:pt x="60" y="110"/>
                    <a:pt x="62" y="110"/>
                  </a:cubicBezTo>
                  <a:cubicBezTo>
                    <a:pt x="63" y="110"/>
                    <a:pt x="65" y="109"/>
                    <a:pt x="65" y="107"/>
                  </a:cubicBezTo>
                  <a:cubicBezTo>
                    <a:pt x="65" y="62"/>
                    <a:pt x="65" y="62"/>
                    <a:pt x="65" y="62"/>
                  </a:cubicBezTo>
                  <a:cubicBezTo>
                    <a:pt x="65" y="60"/>
                    <a:pt x="63" y="59"/>
                    <a:pt x="62" y="59"/>
                  </a:cubicBezTo>
                  <a:cubicBezTo>
                    <a:pt x="60" y="59"/>
                    <a:pt x="58" y="60"/>
                    <a:pt x="58" y="62"/>
                  </a:cubicBezTo>
                  <a:lnTo>
                    <a:pt x="58" y="107"/>
                  </a:lnTo>
                  <a:close/>
                  <a:moveTo>
                    <a:pt x="52" y="121"/>
                  </a:moveTo>
                  <a:cubicBezTo>
                    <a:pt x="52" y="122"/>
                    <a:pt x="53" y="123"/>
                    <a:pt x="54" y="123"/>
                  </a:cubicBezTo>
                  <a:cubicBezTo>
                    <a:pt x="54" y="135"/>
                    <a:pt x="54" y="135"/>
                    <a:pt x="54" y="135"/>
                  </a:cubicBezTo>
                  <a:cubicBezTo>
                    <a:pt x="54" y="136"/>
                    <a:pt x="55" y="137"/>
                    <a:pt x="56" y="137"/>
                  </a:cubicBezTo>
                  <a:cubicBezTo>
                    <a:pt x="68" y="137"/>
                    <a:pt x="68" y="137"/>
                    <a:pt x="68" y="137"/>
                  </a:cubicBezTo>
                  <a:cubicBezTo>
                    <a:pt x="68" y="119"/>
                    <a:pt x="68" y="119"/>
                    <a:pt x="68" y="119"/>
                  </a:cubicBezTo>
                  <a:cubicBezTo>
                    <a:pt x="54" y="119"/>
                    <a:pt x="54" y="119"/>
                    <a:pt x="54" y="119"/>
                  </a:cubicBezTo>
                  <a:cubicBezTo>
                    <a:pt x="53" y="119"/>
                    <a:pt x="52" y="120"/>
                    <a:pt x="52" y="121"/>
                  </a:cubicBezTo>
                  <a:close/>
                  <a:moveTo>
                    <a:pt x="42" y="107"/>
                  </a:moveTo>
                  <a:cubicBezTo>
                    <a:pt x="42" y="109"/>
                    <a:pt x="44" y="110"/>
                    <a:pt x="45" y="110"/>
                  </a:cubicBezTo>
                  <a:cubicBezTo>
                    <a:pt x="47" y="110"/>
                    <a:pt x="48" y="109"/>
                    <a:pt x="48" y="107"/>
                  </a:cubicBezTo>
                  <a:cubicBezTo>
                    <a:pt x="48" y="62"/>
                    <a:pt x="48" y="62"/>
                    <a:pt x="48" y="62"/>
                  </a:cubicBezTo>
                  <a:cubicBezTo>
                    <a:pt x="48" y="60"/>
                    <a:pt x="47" y="59"/>
                    <a:pt x="45" y="59"/>
                  </a:cubicBezTo>
                  <a:cubicBezTo>
                    <a:pt x="44" y="59"/>
                    <a:pt x="42" y="60"/>
                    <a:pt x="42" y="62"/>
                  </a:cubicBezTo>
                  <a:lnTo>
                    <a:pt x="42" y="107"/>
                  </a:lnTo>
                  <a:close/>
                  <a:moveTo>
                    <a:pt x="109" y="46"/>
                  </a:moveTo>
                  <a:cubicBezTo>
                    <a:pt x="109" y="44"/>
                    <a:pt x="107" y="42"/>
                    <a:pt x="105" y="42"/>
                  </a:cubicBezTo>
                  <a:cubicBezTo>
                    <a:pt x="35" y="42"/>
                    <a:pt x="35" y="42"/>
                    <a:pt x="35" y="42"/>
                  </a:cubicBezTo>
                  <a:cubicBezTo>
                    <a:pt x="32" y="42"/>
                    <a:pt x="30" y="44"/>
                    <a:pt x="30" y="46"/>
                  </a:cubicBezTo>
                  <a:cubicBezTo>
                    <a:pt x="30" y="48"/>
                    <a:pt x="32" y="50"/>
                    <a:pt x="35" y="50"/>
                  </a:cubicBezTo>
                  <a:cubicBezTo>
                    <a:pt x="35" y="50"/>
                    <a:pt x="35" y="50"/>
                    <a:pt x="35" y="50"/>
                  </a:cubicBezTo>
                  <a:cubicBezTo>
                    <a:pt x="35" y="51"/>
                    <a:pt x="35" y="51"/>
                    <a:pt x="35" y="51"/>
                  </a:cubicBezTo>
                  <a:cubicBezTo>
                    <a:pt x="104" y="51"/>
                    <a:pt x="104" y="51"/>
                    <a:pt x="104" y="51"/>
                  </a:cubicBezTo>
                  <a:cubicBezTo>
                    <a:pt x="104" y="50"/>
                    <a:pt x="104" y="50"/>
                    <a:pt x="104" y="50"/>
                  </a:cubicBezTo>
                  <a:cubicBezTo>
                    <a:pt x="105" y="50"/>
                    <a:pt x="105" y="50"/>
                    <a:pt x="105" y="50"/>
                  </a:cubicBezTo>
                  <a:cubicBezTo>
                    <a:pt x="107" y="50"/>
                    <a:pt x="109" y="48"/>
                    <a:pt x="109" y="46"/>
                  </a:cubicBezTo>
                  <a:close/>
                  <a:moveTo>
                    <a:pt x="0" y="83"/>
                  </a:moveTo>
                  <a:cubicBezTo>
                    <a:pt x="0" y="85"/>
                    <a:pt x="1" y="87"/>
                    <a:pt x="4" y="87"/>
                  </a:cubicBezTo>
                  <a:cubicBezTo>
                    <a:pt x="5" y="87"/>
                    <a:pt x="5" y="87"/>
                    <a:pt x="5" y="87"/>
                  </a:cubicBezTo>
                  <a:cubicBezTo>
                    <a:pt x="5" y="94"/>
                    <a:pt x="5" y="94"/>
                    <a:pt x="5" y="94"/>
                  </a:cubicBezTo>
                  <a:cubicBezTo>
                    <a:pt x="32" y="94"/>
                    <a:pt x="32" y="94"/>
                    <a:pt x="32" y="94"/>
                  </a:cubicBezTo>
                  <a:cubicBezTo>
                    <a:pt x="32" y="79"/>
                    <a:pt x="32" y="79"/>
                    <a:pt x="32" y="79"/>
                  </a:cubicBezTo>
                  <a:cubicBezTo>
                    <a:pt x="4" y="79"/>
                    <a:pt x="4" y="79"/>
                    <a:pt x="4" y="79"/>
                  </a:cubicBezTo>
                  <a:cubicBezTo>
                    <a:pt x="1" y="79"/>
                    <a:pt x="0" y="81"/>
                    <a:pt x="0" y="83"/>
                  </a:cubicBezTo>
                  <a:close/>
                  <a:moveTo>
                    <a:pt x="108" y="111"/>
                  </a:moveTo>
                  <a:cubicBezTo>
                    <a:pt x="135" y="111"/>
                    <a:pt x="135" y="111"/>
                    <a:pt x="135" y="111"/>
                  </a:cubicBezTo>
                  <a:cubicBezTo>
                    <a:pt x="135" y="100"/>
                    <a:pt x="135" y="100"/>
                    <a:pt x="135" y="100"/>
                  </a:cubicBezTo>
                  <a:cubicBezTo>
                    <a:pt x="108" y="100"/>
                    <a:pt x="108" y="100"/>
                    <a:pt x="108" y="100"/>
                  </a:cubicBezTo>
                  <a:lnTo>
                    <a:pt x="108" y="11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a:defRPr/>
              </a:pPr>
              <a:endParaRPr lang="zh-CN" altLang="en-US" sz="1350" kern="0">
                <a:solidFill>
                  <a:sysClr val="windowText" lastClr="000000"/>
                </a:solidFill>
                <a:latin typeface="微软雅黑" panose="020B0503020204020204" charset="-122"/>
                <a:ea typeface="微软雅黑" panose="020B0503020204020204" charset="-122"/>
                <a:cs typeface="宋体" charset="0"/>
              </a:endParaRPr>
            </a:p>
          </p:txBody>
        </p:sp>
      </p:grpSp>
      <p:sp>
        <p:nvSpPr>
          <p:cNvPr id="49160" name="文本框 6"/>
          <p:cNvSpPr txBox="1">
            <a:spLocks noChangeArrowheads="1"/>
          </p:cNvSpPr>
          <p:nvPr/>
        </p:nvSpPr>
        <p:spPr bwMode="auto">
          <a:xfrm>
            <a:off x="2545872" y="1864894"/>
            <a:ext cx="8093966" cy="387286"/>
          </a:xfrm>
          <a:prstGeom prst="rect">
            <a:avLst/>
          </a:prstGeom>
          <a:noFill/>
          <a:ln w="9525">
            <a:noFill/>
            <a:miter lim="800000"/>
            <a:headEnd/>
            <a:tailEnd/>
          </a:ln>
        </p:spPr>
        <p:txBody>
          <a:bodyPr wrap="square">
            <a:spAutoFit/>
          </a:bodyPr>
          <a:lstStyle/>
          <a:p>
            <a:pPr algn="just" eaLnBrk="1" hangingPunct="1">
              <a:lnSpc>
                <a:spcPts val="2300"/>
              </a:lnSpc>
              <a:buClr>
                <a:schemeClr val="tx2"/>
              </a:buClr>
              <a:buFont typeface="Arial" pitchFamily="34" charset="0"/>
              <a:buNone/>
            </a:pPr>
            <a:r>
              <a:rPr lang="zh-CN" altLang="zh-CN" dirty="0">
                <a:latin typeface="微软雅黑" pitchFamily="34" charset="-122"/>
                <a:ea typeface="微软雅黑" pitchFamily="34" charset="-122"/>
              </a:rPr>
              <a:t>资本主义制度自我调节的能力尚未穷尽，当代资本主义暂时不会退出历史舞台。</a:t>
            </a:r>
            <a:endParaRPr lang="zh-CN" altLang="en-US" dirty="0">
              <a:latin typeface="微软雅黑" pitchFamily="34" charset="-122"/>
              <a:ea typeface="微软雅黑" pitchFamily="34" charset="-122"/>
            </a:endParaRPr>
          </a:p>
        </p:txBody>
      </p:sp>
      <p:grpSp>
        <p:nvGrpSpPr>
          <p:cNvPr id="49161" name="组合 16"/>
          <p:cNvGrpSpPr>
            <a:grpSpLocks/>
          </p:cNvGrpSpPr>
          <p:nvPr/>
        </p:nvGrpSpPr>
        <p:grpSpPr bwMode="auto">
          <a:xfrm>
            <a:off x="1928334" y="2703094"/>
            <a:ext cx="434975" cy="434975"/>
            <a:chOff x="7352080" y="2433233"/>
            <a:chExt cx="794145" cy="794145"/>
          </a:xfrm>
        </p:grpSpPr>
        <p:sp>
          <p:nvSpPr>
            <p:cNvPr id="14" name="Oval 29"/>
            <p:cNvSpPr>
              <a:spLocks noChangeArrowheads="1"/>
            </p:cNvSpPr>
            <p:nvPr/>
          </p:nvSpPr>
          <p:spPr bwMode="auto">
            <a:xfrm>
              <a:off x="7352080" y="2433233"/>
              <a:ext cx="794145" cy="794145"/>
            </a:xfrm>
            <a:prstGeom prst="ellipse">
              <a:avLst/>
            </a:prstGeom>
            <a:solidFill>
              <a:srgbClr val="4F5A6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a:defRPr/>
              </a:pPr>
              <a:endParaRPr lang="zh-CN" altLang="en-US" sz="1350" kern="0">
                <a:solidFill>
                  <a:sysClr val="windowText" lastClr="000000"/>
                </a:solidFill>
                <a:latin typeface="微软雅黑" panose="020B0503020204020204" charset="-122"/>
                <a:ea typeface="微软雅黑" panose="020B0503020204020204" charset="-122"/>
                <a:cs typeface="宋体" charset="0"/>
              </a:endParaRPr>
            </a:p>
          </p:txBody>
        </p:sp>
        <p:sp>
          <p:nvSpPr>
            <p:cNvPr id="15" name="Oval 131"/>
            <p:cNvSpPr>
              <a:spLocks noChangeArrowheads="1"/>
            </p:cNvSpPr>
            <p:nvPr/>
          </p:nvSpPr>
          <p:spPr bwMode="auto">
            <a:xfrm>
              <a:off x="7352080" y="2433233"/>
              <a:ext cx="794145" cy="794145"/>
            </a:xfrm>
            <a:prstGeom prst="ellipse">
              <a:avLst/>
            </a:prstGeom>
            <a:solidFill>
              <a:srgbClr val="3F4346"/>
            </a:solidFill>
            <a:ln>
              <a:noFill/>
            </a:ln>
          </p:spPr>
          <p:txBody>
            <a:bodyPr lIns="68580" tIns="34290" rIns="68580" bIns="34290"/>
            <a:lstStyle/>
            <a:p>
              <a:pPr>
                <a:defRPr/>
              </a:pPr>
              <a:endParaRPr lang="zh-CN" altLang="en-US" sz="1350" kern="0" dirty="0">
                <a:solidFill>
                  <a:sysClr val="windowText" lastClr="000000"/>
                </a:solidFill>
                <a:latin typeface="微软雅黑" panose="020B0503020204020204" charset="-122"/>
                <a:ea typeface="微软雅黑" panose="020B0503020204020204" charset="-122"/>
                <a:cs typeface="宋体" charset="0"/>
              </a:endParaRPr>
            </a:p>
          </p:txBody>
        </p:sp>
        <p:sp>
          <p:nvSpPr>
            <p:cNvPr id="16" name="Freeform 201"/>
            <p:cNvSpPr>
              <a:spLocks noEditPoints="1"/>
            </p:cNvSpPr>
            <p:nvPr/>
          </p:nvSpPr>
          <p:spPr bwMode="auto">
            <a:xfrm>
              <a:off x="7534676" y="2601337"/>
              <a:ext cx="428954" cy="492718"/>
            </a:xfrm>
            <a:custGeom>
              <a:avLst/>
              <a:gdLst>
                <a:gd name="T0" fmla="*/ 65 w 130"/>
                <a:gd name="T1" fmla="*/ 86 h 149"/>
                <a:gd name="T2" fmla="*/ 46 w 130"/>
                <a:gd name="T3" fmla="*/ 64 h 149"/>
                <a:gd name="T4" fmla="*/ 63 w 130"/>
                <a:gd name="T5" fmla="*/ 48 h 149"/>
                <a:gd name="T6" fmla="*/ 69 w 130"/>
                <a:gd name="T7" fmla="*/ 70 h 149"/>
                <a:gd name="T8" fmla="*/ 54 w 130"/>
                <a:gd name="T9" fmla="*/ 77 h 149"/>
                <a:gd name="T10" fmla="*/ 46 w 130"/>
                <a:gd name="T11" fmla="*/ 64 h 149"/>
                <a:gd name="T12" fmla="*/ 77 w 130"/>
                <a:gd name="T13" fmla="*/ 69 h 149"/>
                <a:gd name="T14" fmla="*/ 67 w 130"/>
                <a:gd name="T15" fmla="*/ 53 h 149"/>
                <a:gd name="T16" fmla="*/ 68 w 130"/>
                <a:gd name="T17" fmla="*/ 47 h 149"/>
                <a:gd name="T18" fmla="*/ 85 w 130"/>
                <a:gd name="T19" fmla="*/ 64 h 149"/>
                <a:gd name="T20" fmla="*/ 89 w 130"/>
                <a:gd name="T21" fmla="*/ 28 h 149"/>
                <a:gd name="T22" fmla="*/ 76 w 130"/>
                <a:gd name="T23" fmla="*/ 28 h 149"/>
                <a:gd name="T24" fmla="*/ 59 w 130"/>
                <a:gd name="T25" fmla="*/ 9 h 149"/>
                <a:gd name="T26" fmla="*/ 55 w 130"/>
                <a:gd name="T27" fmla="*/ 11 h 149"/>
                <a:gd name="T28" fmla="*/ 38 w 130"/>
                <a:gd name="T29" fmla="*/ 28 h 149"/>
                <a:gd name="T30" fmla="*/ 26 w 130"/>
                <a:gd name="T31" fmla="*/ 28 h 149"/>
                <a:gd name="T32" fmla="*/ 26 w 130"/>
                <a:gd name="T33" fmla="*/ 99 h 149"/>
                <a:gd name="T34" fmla="*/ 104 w 130"/>
                <a:gd name="T35" fmla="*/ 99 h 149"/>
                <a:gd name="T36" fmla="*/ 127 w 130"/>
                <a:gd name="T37" fmla="*/ 96 h 149"/>
                <a:gd name="T38" fmla="*/ 110 w 130"/>
                <a:gd name="T39" fmla="*/ 93 h 149"/>
                <a:gd name="T40" fmla="*/ 113 w 130"/>
                <a:gd name="T41" fmla="*/ 90 h 149"/>
                <a:gd name="T42" fmla="*/ 118 w 130"/>
                <a:gd name="T43" fmla="*/ 85 h 149"/>
                <a:gd name="T44" fmla="*/ 121 w 130"/>
                <a:gd name="T45" fmla="*/ 45 h 149"/>
                <a:gd name="T46" fmla="*/ 117 w 130"/>
                <a:gd name="T47" fmla="*/ 42 h 149"/>
                <a:gd name="T48" fmla="*/ 113 w 130"/>
                <a:gd name="T49" fmla="*/ 37 h 149"/>
                <a:gd name="T50" fmla="*/ 20 w 130"/>
                <a:gd name="T51" fmla="*/ 34 h 149"/>
                <a:gd name="T52" fmla="*/ 13 w 130"/>
                <a:gd name="T53" fmla="*/ 42 h 149"/>
                <a:gd name="T54" fmla="*/ 10 w 130"/>
                <a:gd name="T55" fmla="*/ 43 h 149"/>
                <a:gd name="T56" fmla="*/ 10 w 130"/>
                <a:gd name="T57" fmla="*/ 85 h 149"/>
                <a:gd name="T58" fmla="*/ 16 w 130"/>
                <a:gd name="T59" fmla="*/ 86 h 149"/>
                <a:gd name="T60" fmla="*/ 20 w 130"/>
                <a:gd name="T61" fmla="*/ 93 h 149"/>
                <a:gd name="T62" fmla="*/ 4 w 130"/>
                <a:gd name="T63" fmla="*/ 96 h 149"/>
                <a:gd name="T64" fmla="*/ 38 w 130"/>
                <a:gd name="T65" fmla="*/ 31 h 149"/>
                <a:gd name="T66" fmla="*/ 59 w 130"/>
                <a:gd name="T67" fmla="*/ 31 h 149"/>
                <a:gd name="T68" fmla="*/ 89 w 130"/>
                <a:gd name="T69" fmla="*/ 31 h 149"/>
                <a:gd name="T70" fmla="*/ 103 w 130"/>
                <a:gd name="T71" fmla="*/ 60 h 149"/>
                <a:gd name="T72" fmla="*/ 20 w 130"/>
                <a:gd name="T73" fmla="*/ 90 h 149"/>
                <a:gd name="T74" fmla="*/ 13 w 130"/>
                <a:gd name="T75" fmla="*/ 82 h 149"/>
                <a:gd name="T76" fmla="*/ 13 w 130"/>
                <a:gd name="T77" fmla="*/ 45 h 149"/>
                <a:gd name="T78" fmla="*/ 110 w 130"/>
                <a:gd name="T79" fmla="*/ 37 h 149"/>
                <a:gd name="T80" fmla="*/ 112 w 130"/>
                <a:gd name="T81" fmla="*/ 43 h 149"/>
                <a:gd name="T82" fmla="*/ 118 w 130"/>
                <a:gd name="T83" fmla="*/ 45 h 149"/>
                <a:gd name="T84" fmla="*/ 110 w 130"/>
                <a:gd name="T85" fmla="*/ 90 h 149"/>
                <a:gd name="T86" fmla="*/ 104 w 130"/>
                <a:gd name="T87" fmla="*/ 90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0" h="149">
                  <a:moveTo>
                    <a:pt x="65" y="41"/>
                  </a:moveTo>
                  <a:cubicBezTo>
                    <a:pt x="53" y="41"/>
                    <a:pt x="43" y="51"/>
                    <a:pt x="43" y="64"/>
                  </a:cubicBezTo>
                  <a:cubicBezTo>
                    <a:pt x="43" y="76"/>
                    <a:pt x="53" y="86"/>
                    <a:pt x="65" y="86"/>
                  </a:cubicBezTo>
                  <a:cubicBezTo>
                    <a:pt x="78" y="86"/>
                    <a:pt x="88" y="76"/>
                    <a:pt x="88" y="64"/>
                  </a:cubicBezTo>
                  <a:cubicBezTo>
                    <a:pt x="88" y="51"/>
                    <a:pt x="78" y="41"/>
                    <a:pt x="65" y="41"/>
                  </a:cubicBezTo>
                  <a:close/>
                  <a:moveTo>
                    <a:pt x="46" y="64"/>
                  </a:moveTo>
                  <a:cubicBezTo>
                    <a:pt x="46" y="54"/>
                    <a:pt x="53" y="45"/>
                    <a:pt x="63" y="44"/>
                  </a:cubicBezTo>
                  <a:cubicBezTo>
                    <a:pt x="63" y="44"/>
                    <a:pt x="63" y="44"/>
                    <a:pt x="63" y="44"/>
                  </a:cubicBezTo>
                  <a:cubicBezTo>
                    <a:pt x="63" y="48"/>
                    <a:pt x="63" y="48"/>
                    <a:pt x="63" y="48"/>
                  </a:cubicBezTo>
                  <a:cubicBezTo>
                    <a:pt x="58" y="49"/>
                    <a:pt x="55" y="52"/>
                    <a:pt x="55" y="57"/>
                  </a:cubicBezTo>
                  <a:cubicBezTo>
                    <a:pt x="55" y="62"/>
                    <a:pt x="58" y="64"/>
                    <a:pt x="64" y="66"/>
                  </a:cubicBezTo>
                  <a:cubicBezTo>
                    <a:pt x="67" y="67"/>
                    <a:pt x="69" y="68"/>
                    <a:pt x="69" y="70"/>
                  </a:cubicBezTo>
                  <a:cubicBezTo>
                    <a:pt x="69" y="72"/>
                    <a:pt x="67" y="73"/>
                    <a:pt x="64" y="73"/>
                  </a:cubicBezTo>
                  <a:cubicBezTo>
                    <a:pt x="61" y="73"/>
                    <a:pt x="58" y="72"/>
                    <a:pt x="56" y="71"/>
                  </a:cubicBezTo>
                  <a:cubicBezTo>
                    <a:pt x="54" y="77"/>
                    <a:pt x="54" y="77"/>
                    <a:pt x="54" y="77"/>
                  </a:cubicBezTo>
                  <a:cubicBezTo>
                    <a:pt x="56" y="78"/>
                    <a:pt x="59" y="79"/>
                    <a:pt x="63" y="79"/>
                  </a:cubicBezTo>
                  <a:cubicBezTo>
                    <a:pt x="63" y="83"/>
                    <a:pt x="63" y="83"/>
                    <a:pt x="63" y="83"/>
                  </a:cubicBezTo>
                  <a:cubicBezTo>
                    <a:pt x="53" y="82"/>
                    <a:pt x="46" y="73"/>
                    <a:pt x="46" y="64"/>
                  </a:cubicBezTo>
                  <a:close/>
                  <a:moveTo>
                    <a:pt x="68" y="83"/>
                  </a:moveTo>
                  <a:cubicBezTo>
                    <a:pt x="68" y="79"/>
                    <a:pt x="68" y="79"/>
                    <a:pt x="68" y="79"/>
                  </a:cubicBezTo>
                  <a:cubicBezTo>
                    <a:pt x="74" y="78"/>
                    <a:pt x="77" y="74"/>
                    <a:pt x="77" y="69"/>
                  </a:cubicBezTo>
                  <a:cubicBezTo>
                    <a:pt x="77" y="65"/>
                    <a:pt x="74" y="62"/>
                    <a:pt x="68" y="60"/>
                  </a:cubicBezTo>
                  <a:cubicBezTo>
                    <a:pt x="64" y="59"/>
                    <a:pt x="62" y="57"/>
                    <a:pt x="62" y="56"/>
                  </a:cubicBezTo>
                  <a:cubicBezTo>
                    <a:pt x="62" y="54"/>
                    <a:pt x="63" y="53"/>
                    <a:pt x="67" y="53"/>
                  </a:cubicBezTo>
                  <a:cubicBezTo>
                    <a:pt x="70" y="53"/>
                    <a:pt x="73" y="54"/>
                    <a:pt x="74" y="55"/>
                  </a:cubicBezTo>
                  <a:cubicBezTo>
                    <a:pt x="75" y="49"/>
                    <a:pt x="75" y="49"/>
                    <a:pt x="75" y="49"/>
                  </a:cubicBezTo>
                  <a:cubicBezTo>
                    <a:pt x="74" y="48"/>
                    <a:pt x="71" y="47"/>
                    <a:pt x="68" y="47"/>
                  </a:cubicBezTo>
                  <a:cubicBezTo>
                    <a:pt x="68" y="44"/>
                    <a:pt x="68" y="44"/>
                    <a:pt x="68" y="44"/>
                  </a:cubicBezTo>
                  <a:cubicBezTo>
                    <a:pt x="68" y="44"/>
                    <a:pt x="68" y="44"/>
                    <a:pt x="68" y="44"/>
                  </a:cubicBezTo>
                  <a:cubicBezTo>
                    <a:pt x="78" y="46"/>
                    <a:pt x="85" y="54"/>
                    <a:pt x="85" y="64"/>
                  </a:cubicBezTo>
                  <a:cubicBezTo>
                    <a:pt x="85" y="74"/>
                    <a:pt x="77" y="82"/>
                    <a:pt x="68" y="83"/>
                  </a:cubicBezTo>
                  <a:close/>
                  <a:moveTo>
                    <a:pt x="130" y="28"/>
                  </a:moveTo>
                  <a:cubicBezTo>
                    <a:pt x="89" y="28"/>
                    <a:pt x="89" y="28"/>
                    <a:pt x="89" y="28"/>
                  </a:cubicBezTo>
                  <a:cubicBezTo>
                    <a:pt x="89" y="11"/>
                    <a:pt x="89" y="11"/>
                    <a:pt x="89" y="11"/>
                  </a:cubicBezTo>
                  <a:cubicBezTo>
                    <a:pt x="88" y="3"/>
                    <a:pt x="77" y="5"/>
                    <a:pt x="77" y="11"/>
                  </a:cubicBezTo>
                  <a:cubicBezTo>
                    <a:pt x="76" y="28"/>
                    <a:pt x="76" y="28"/>
                    <a:pt x="76" y="28"/>
                  </a:cubicBezTo>
                  <a:cubicBezTo>
                    <a:pt x="72" y="28"/>
                    <a:pt x="72" y="28"/>
                    <a:pt x="72" y="28"/>
                  </a:cubicBezTo>
                  <a:cubicBezTo>
                    <a:pt x="72" y="9"/>
                    <a:pt x="72" y="9"/>
                    <a:pt x="72" y="9"/>
                  </a:cubicBezTo>
                  <a:cubicBezTo>
                    <a:pt x="72" y="2"/>
                    <a:pt x="60" y="0"/>
                    <a:pt x="59" y="9"/>
                  </a:cubicBezTo>
                  <a:cubicBezTo>
                    <a:pt x="59" y="28"/>
                    <a:pt x="59" y="28"/>
                    <a:pt x="59" y="28"/>
                  </a:cubicBezTo>
                  <a:cubicBezTo>
                    <a:pt x="55" y="28"/>
                    <a:pt x="55" y="28"/>
                    <a:pt x="55" y="28"/>
                  </a:cubicBezTo>
                  <a:cubicBezTo>
                    <a:pt x="55" y="11"/>
                    <a:pt x="55" y="11"/>
                    <a:pt x="55" y="11"/>
                  </a:cubicBezTo>
                  <a:cubicBezTo>
                    <a:pt x="55" y="3"/>
                    <a:pt x="43" y="2"/>
                    <a:pt x="43" y="11"/>
                  </a:cubicBezTo>
                  <a:cubicBezTo>
                    <a:pt x="43" y="28"/>
                    <a:pt x="43" y="28"/>
                    <a:pt x="43" y="28"/>
                  </a:cubicBezTo>
                  <a:cubicBezTo>
                    <a:pt x="38" y="28"/>
                    <a:pt x="38" y="28"/>
                    <a:pt x="38" y="28"/>
                  </a:cubicBezTo>
                  <a:cubicBezTo>
                    <a:pt x="38" y="18"/>
                    <a:pt x="38" y="18"/>
                    <a:pt x="38" y="18"/>
                  </a:cubicBezTo>
                  <a:cubicBezTo>
                    <a:pt x="37" y="9"/>
                    <a:pt x="27" y="10"/>
                    <a:pt x="26" y="18"/>
                  </a:cubicBezTo>
                  <a:cubicBezTo>
                    <a:pt x="26" y="28"/>
                    <a:pt x="26" y="28"/>
                    <a:pt x="26" y="28"/>
                  </a:cubicBezTo>
                  <a:cubicBezTo>
                    <a:pt x="0" y="28"/>
                    <a:pt x="0" y="28"/>
                    <a:pt x="0" y="28"/>
                  </a:cubicBezTo>
                  <a:cubicBezTo>
                    <a:pt x="0" y="99"/>
                    <a:pt x="0" y="99"/>
                    <a:pt x="0" y="99"/>
                  </a:cubicBezTo>
                  <a:cubicBezTo>
                    <a:pt x="26" y="99"/>
                    <a:pt x="26" y="99"/>
                    <a:pt x="26" y="99"/>
                  </a:cubicBezTo>
                  <a:cubicBezTo>
                    <a:pt x="26" y="106"/>
                    <a:pt x="26" y="106"/>
                    <a:pt x="26" y="106"/>
                  </a:cubicBezTo>
                  <a:cubicBezTo>
                    <a:pt x="43" y="149"/>
                    <a:pt x="90" y="141"/>
                    <a:pt x="104" y="106"/>
                  </a:cubicBezTo>
                  <a:cubicBezTo>
                    <a:pt x="104" y="99"/>
                    <a:pt x="104" y="99"/>
                    <a:pt x="104" y="99"/>
                  </a:cubicBezTo>
                  <a:cubicBezTo>
                    <a:pt x="130" y="99"/>
                    <a:pt x="130" y="99"/>
                    <a:pt x="130" y="99"/>
                  </a:cubicBezTo>
                  <a:lnTo>
                    <a:pt x="130" y="28"/>
                  </a:lnTo>
                  <a:close/>
                  <a:moveTo>
                    <a:pt x="127" y="96"/>
                  </a:moveTo>
                  <a:cubicBezTo>
                    <a:pt x="104" y="96"/>
                    <a:pt x="104" y="96"/>
                    <a:pt x="104" y="96"/>
                  </a:cubicBezTo>
                  <a:cubicBezTo>
                    <a:pt x="104" y="93"/>
                    <a:pt x="104" y="93"/>
                    <a:pt x="104" y="93"/>
                  </a:cubicBezTo>
                  <a:cubicBezTo>
                    <a:pt x="110" y="93"/>
                    <a:pt x="110" y="93"/>
                    <a:pt x="110" y="93"/>
                  </a:cubicBezTo>
                  <a:cubicBezTo>
                    <a:pt x="111" y="93"/>
                    <a:pt x="111" y="93"/>
                    <a:pt x="112" y="92"/>
                  </a:cubicBezTo>
                  <a:cubicBezTo>
                    <a:pt x="112" y="91"/>
                    <a:pt x="113" y="91"/>
                    <a:pt x="113" y="90"/>
                  </a:cubicBezTo>
                  <a:cubicBezTo>
                    <a:pt x="113" y="90"/>
                    <a:pt x="113" y="90"/>
                    <a:pt x="113" y="90"/>
                  </a:cubicBezTo>
                  <a:cubicBezTo>
                    <a:pt x="113" y="87"/>
                    <a:pt x="115" y="85"/>
                    <a:pt x="117" y="85"/>
                  </a:cubicBezTo>
                  <a:cubicBezTo>
                    <a:pt x="117" y="85"/>
                    <a:pt x="117" y="85"/>
                    <a:pt x="118" y="85"/>
                  </a:cubicBezTo>
                  <a:cubicBezTo>
                    <a:pt x="118" y="85"/>
                    <a:pt x="118" y="85"/>
                    <a:pt x="118" y="85"/>
                  </a:cubicBezTo>
                  <a:cubicBezTo>
                    <a:pt x="119" y="85"/>
                    <a:pt x="119" y="85"/>
                    <a:pt x="120" y="85"/>
                  </a:cubicBezTo>
                  <a:cubicBezTo>
                    <a:pt x="121" y="84"/>
                    <a:pt x="121" y="83"/>
                    <a:pt x="121" y="82"/>
                  </a:cubicBezTo>
                  <a:cubicBezTo>
                    <a:pt x="121" y="45"/>
                    <a:pt x="121" y="45"/>
                    <a:pt x="121" y="45"/>
                  </a:cubicBezTo>
                  <a:cubicBezTo>
                    <a:pt x="121" y="44"/>
                    <a:pt x="121" y="43"/>
                    <a:pt x="120" y="43"/>
                  </a:cubicBezTo>
                  <a:cubicBezTo>
                    <a:pt x="119" y="42"/>
                    <a:pt x="119" y="42"/>
                    <a:pt x="118" y="42"/>
                  </a:cubicBezTo>
                  <a:cubicBezTo>
                    <a:pt x="117" y="42"/>
                    <a:pt x="117" y="42"/>
                    <a:pt x="117" y="42"/>
                  </a:cubicBezTo>
                  <a:cubicBezTo>
                    <a:pt x="116" y="42"/>
                    <a:pt x="115" y="42"/>
                    <a:pt x="114" y="41"/>
                  </a:cubicBezTo>
                  <a:cubicBezTo>
                    <a:pt x="113" y="40"/>
                    <a:pt x="113" y="39"/>
                    <a:pt x="113" y="38"/>
                  </a:cubicBezTo>
                  <a:cubicBezTo>
                    <a:pt x="113" y="37"/>
                    <a:pt x="113" y="37"/>
                    <a:pt x="113" y="37"/>
                  </a:cubicBezTo>
                  <a:cubicBezTo>
                    <a:pt x="113" y="36"/>
                    <a:pt x="112" y="36"/>
                    <a:pt x="112" y="35"/>
                  </a:cubicBezTo>
                  <a:cubicBezTo>
                    <a:pt x="111" y="35"/>
                    <a:pt x="111" y="34"/>
                    <a:pt x="110" y="34"/>
                  </a:cubicBezTo>
                  <a:cubicBezTo>
                    <a:pt x="20" y="34"/>
                    <a:pt x="20" y="34"/>
                    <a:pt x="20" y="34"/>
                  </a:cubicBezTo>
                  <a:cubicBezTo>
                    <a:pt x="19" y="34"/>
                    <a:pt x="18" y="35"/>
                    <a:pt x="18" y="35"/>
                  </a:cubicBezTo>
                  <a:cubicBezTo>
                    <a:pt x="17" y="36"/>
                    <a:pt x="17" y="36"/>
                    <a:pt x="17" y="38"/>
                  </a:cubicBezTo>
                  <a:cubicBezTo>
                    <a:pt x="17" y="40"/>
                    <a:pt x="15" y="42"/>
                    <a:pt x="13" y="42"/>
                  </a:cubicBezTo>
                  <a:cubicBezTo>
                    <a:pt x="13" y="42"/>
                    <a:pt x="12" y="42"/>
                    <a:pt x="12" y="42"/>
                  </a:cubicBezTo>
                  <a:cubicBezTo>
                    <a:pt x="12" y="42"/>
                    <a:pt x="12" y="42"/>
                    <a:pt x="12" y="42"/>
                  </a:cubicBezTo>
                  <a:cubicBezTo>
                    <a:pt x="11" y="42"/>
                    <a:pt x="10" y="42"/>
                    <a:pt x="10" y="43"/>
                  </a:cubicBezTo>
                  <a:cubicBezTo>
                    <a:pt x="9" y="43"/>
                    <a:pt x="9" y="44"/>
                    <a:pt x="9" y="45"/>
                  </a:cubicBezTo>
                  <a:cubicBezTo>
                    <a:pt x="9" y="82"/>
                    <a:pt x="9" y="82"/>
                    <a:pt x="9" y="82"/>
                  </a:cubicBezTo>
                  <a:cubicBezTo>
                    <a:pt x="9" y="83"/>
                    <a:pt x="9" y="84"/>
                    <a:pt x="10" y="85"/>
                  </a:cubicBezTo>
                  <a:cubicBezTo>
                    <a:pt x="10" y="85"/>
                    <a:pt x="11" y="85"/>
                    <a:pt x="12" y="85"/>
                  </a:cubicBezTo>
                  <a:cubicBezTo>
                    <a:pt x="12" y="85"/>
                    <a:pt x="12" y="85"/>
                    <a:pt x="12" y="85"/>
                  </a:cubicBezTo>
                  <a:cubicBezTo>
                    <a:pt x="13" y="85"/>
                    <a:pt x="15" y="86"/>
                    <a:pt x="16" y="86"/>
                  </a:cubicBezTo>
                  <a:cubicBezTo>
                    <a:pt x="17" y="87"/>
                    <a:pt x="17" y="88"/>
                    <a:pt x="17" y="90"/>
                  </a:cubicBezTo>
                  <a:cubicBezTo>
                    <a:pt x="17" y="91"/>
                    <a:pt x="17" y="91"/>
                    <a:pt x="18" y="92"/>
                  </a:cubicBezTo>
                  <a:cubicBezTo>
                    <a:pt x="18" y="93"/>
                    <a:pt x="19" y="93"/>
                    <a:pt x="20" y="93"/>
                  </a:cubicBezTo>
                  <a:cubicBezTo>
                    <a:pt x="92" y="93"/>
                    <a:pt x="92" y="93"/>
                    <a:pt x="92" y="93"/>
                  </a:cubicBezTo>
                  <a:cubicBezTo>
                    <a:pt x="92" y="96"/>
                    <a:pt x="92" y="96"/>
                    <a:pt x="92" y="96"/>
                  </a:cubicBezTo>
                  <a:cubicBezTo>
                    <a:pt x="4" y="96"/>
                    <a:pt x="4" y="96"/>
                    <a:pt x="4" y="96"/>
                  </a:cubicBezTo>
                  <a:cubicBezTo>
                    <a:pt x="4" y="31"/>
                    <a:pt x="4" y="31"/>
                    <a:pt x="4" y="31"/>
                  </a:cubicBezTo>
                  <a:cubicBezTo>
                    <a:pt x="26" y="31"/>
                    <a:pt x="26" y="31"/>
                    <a:pt x="26" y="31"/>
                  </a:cubicBezTo>
                  <a:cubicBezTo>
                    <a:pt x="38" y="31"/>
                    <a:pt x="38" y="31"/>
                    <a:pt x="38" y="31"/>
                  </a:cubicBezTo>
                  <a:cubicBezTo>
                    <a:pt x="43" y="31"/>
                    <a:pt x="43" y="31"/>
                    <a:pt x="43" y="31"/>
                  </a:cubicBezTo>
                  <a:cubicBezTo>
                    <a:pt x="55" y="31"/>
                    <a:pt x="55" y="31"/>
                    <a:pt x="55" y="31"/>
                  </a:cubicBezTo>
                  <a:cubicBezTo>
                    <a:pt x="59" y="31"/>
                    <a:pt x="59" y="31"/>
                    <a:pt x="59" y="31"/>
                  </a:cubicBezTo>
                  <a:cubicBezTo>
                    <a:pt x="72" y="31"/>
                    <a:pt x="72" y="31"/>
                    <a:pt x="72" y="31"/>
                  </a:cubicBezTo>
                  <a:cubicBezTo>
                    <a:pt x="76" y="31"/>
                    <a:pt x="76" y="31"/>
                    <a:pt x="76" y="31"/>
                  </a:cubicBezTo>
                  <a:cubicBezTo>
                    <a:pt x="89" y="31"/>
                    <a:pt x="89" y="31"/>
                    <a:pt x="89" y="31"/>
                  </a:cubicBezTo>
                  <a:cubicBezTo>
                    <a:pt x="127" y="31"/>
                    <a:pt x="127" y="31"/>
                    <a:pt x="127" y="31"/>
                  </a:cubicBezTo>
                  <a:lnTo>
                    <a:pt x="127" y="96"/>
                  </a:lnTo>
                  <a:close/>
                  <a:moveTo>
                    <a:pt x="103" y="60"/>
                  </a:moveTo>
                  <a:cubicBezTo>
                    <a:pt x="103" y="52"/>
                    <a:pt x="92" y="53"/>
                    <a:pt x="92" y="60"/>
                  </a:cubicBezTo>
                  <a:cubicBezTo>
                    <a:pt x="92" y="90"/>
                    <a:pt x="92" y="90"/>
                    <a:pt x="92" y="90"/>
                  </a:cubicBezTo>
                  <a:cubicBezTo>
                    <a:pt x="20" y="90"/>
                    <a:pt x="20" y="90"/>
                    <a:pt x="20" y="90"/>
                  </a:cubicBezTo>
                  <a:cubicBezTo>
                    <a:pt x="20" y="90"/>
                    <a:pt x="20" y="90"/>
                    <a:pt x="20" y="90"/>
                  </a:cubicBezTo>
                  <a:cubicBezTo>
                    <a:pt x="20" y="88"/>
                    <a:pt x="19" y="86"/>
                    <a:pt x="18" y="85"/>
                  </a:cubicBezTo>
                  <a:cubicBezTo>
                    <a:pt x="16" y="83"/>
                    <a:pt x="15" y="82"/>
                    <a:pt x="13" y="82"/>
                  </a:cubicBezTo>
                  <a:cubicBezTo>
                    <a:pt x="12" y="82"/>
                    <a:pt x="12" y="82"/>
                    <a:pt x="12" y="82"/>
                  </a:cubicBezTo>
                  <a:cubicBezTo>
                    <a:pt x="12" y="45"/>
                    <a:pt x="12" y="45"/>
                    <a:pt x="12" y="45"/>
                  </a:cubicBezTo>
                  <a:cubicBezTo>
                    <a:pt x="12" y="45"/>
                    <a:pt x="12" y="45"/>
                    <a:pt x="13" y="45"/>
                  </a:cubicBezTo>
                  <a:cubicBezTo>
                    <a:pt x="17" y="45"/>
                    <a:pt x="20" y="42"/>
                    <a:pt x="20" y="37"/>
                  </a:cubicBezTo>
                  <a:cubicBezTo>
                    <a:pt x="20" y="37"/>
                    <a:pt x="20" y="37"/>
                    <a:pt x="20" y="37"/>
                  </a:cubicBezTo>
                  <a:cubicBezTo>
                    <a:pt x="110" y="37"/>
                    <a:pt x="110" y="37"/>
                    <a:pt x="110" y="37"/>
                  </a:cubicBezTo>
                  <a:cubicBezTo>
                    <a:pt x="111" y="37"/>
                    <a:pt x="111" y="37"/>
                    <a:pt x="111" y="37"/>
                  </a:cubicBezTo>
                  <a:cubicBezTo>
                    <a:pt x="110" y="37"/>
                    <a:pt x="110" y="37"/>
                    <a:pt x="110" y="37"/>
                  </a:cubicBezTo>
                  <a:cubicBezTo>
                    <a:pt x="110" y="39"/>
                    <a:pt x="111" y="41"/>
                    <a:pt x="112" y="43"/>
                  </a:cubicBezTo>
                  <a:cubicBezTo>
                    <a:pt x="113" y="44"/>
                    <a:pt x="115" y="45"/>
                    <a:pt x="117" y="45"/>
                  </a:cubicBezTo>
                  <a:cubicBezTo>
                    <a:pt x="117" y="45"/>
                    <a:pt x="118" y="45"/>
                    <a:pt x="118" y="45"/>
                  </a:cubicBezTo>
                  <a:cubicBezTo>
                    <a:pt x="118" y="45"/>
                    <a:pt x="118" y="45"/>
                    <a:pt x="118" y="45"/>
                  </a:cubicBezTo>
                  <a:cubicBezTo>
                    <a:pt x="118" y="83"/>
                    <a:pt x="118" y="83"/>
                    <a:pt x="118" y="83"/>
                  </a:cubicBezTo>
                  <a:cubicBezTo>
                    <a:pt x="118" y="82"/>
                    <a:pt x="117" y="82"/>
                    <a:pt x="117" y="82"/>
                  </a:cubicBezTo>
                  <a:cubicBezTo>
                    <a:pt x="113" y="82"/>
                    <a:pt x="110" y="86"/>
                    <a:pt x="110" y="90"/>
                  </a:cubicBezTo>
                  <a:cubicBezTo>
                    <a:pt x="110" y="90"/>
                    <a:pt x="110" y="90"/>
                    <a:pt x="110" y="90"/>
                  </a:cubicBezTo>
                  <a:cubicBezTo>
                    <a:pt x="110" y="90"/>
                    <a:pt x="110" y="90"/>
                    <a:pt x="110" y="90"/>
                  </a:cubicBezTo>
                  <a:cubicBezTo>
                    <a:pt x="104" y="90"/>
                    <a:pt x="104" y="90"/>
                    <a:pt x="104" y="90"/>
                  </a:cubicBezTo>
                  <a:lnTo>
                    <a:pt x="103" y="6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a:defRPr/>
              </a:pPr>
              <a:endParaRPr lang="zh-CN" altLang="en-US" sz="1350" kern="0">
                <a:solidFill>
                  <a:sysClr val="windowText" lastClr="000000"/>
                </a:solidFill>
                <a:latin typeface="微软雅黑" panose="020B0503020204020204" charset="-122"/>
                <a:ea typeface="微软雅黑" panose="020B0503020204020204" charset="-122"/>
                <a:cs typeface="宋体" charset="0"/>
              </a:endParaRPr>
            </a:p>
          </p:txBody>
        </p:sp>
      </p:grpSp>
      <p:sp>
        <p:nvSpPr>
          <p:cNvPr id="49162" name="文本框 16"/>
          <p:cNvSpPr txBox="1">
            <a:spLocks noChangeArrowheads="1"/>
          </p:cNvSpPr>
          <p:nvPr/>
        </p:nvSpPr>
        <p:spPr bwMode="auto">
          <a:xfrm>
            <a:off x="2547459" y="2630069"/>
            <a:ext cx="8291822" cy="387286"/>
          </a:xfrm>
          <a:prstGeom prst="rect">
            <a:avLst/>
          </a:prstGeom>
          <a:noFill/>
          <a:ln w="9525">
            <a:noFill/>
            <a:miter lim="800000"/>
            <a:headEnd/>
            <a:tailEnd/>
          </a:ln>
        </p:spPr>
        <p:txBody>
          <a:bodyPr wrap="square">
            <a:spAutoFit/>
          </a:bodyPr>
          <a:lstStyle/>
          <a:p>
            <a:pPr algn="just" eaLnBrk="1" hangingPunct="1">
              <a:lnSpc>
                <a:spcPts val="2300"/>
              </a:lnSpc>
              <a:buClr>
                <a:schemeClr val="tx2"/>
              </a:buClr>
              <a:buFont typeface="Arial" pitchFamily="34" charset="0"/>
              <a:buNone/>
            </a:pPr>
            <a:r>
              <a:rPr lang="zh-CN" altLang="zh-CN" dirty="0">
                <a:latin typeface="微软雅黑" pitchFamily="34" charset="-122"/>
                <a:ea typeface="微软雅黑" pitchFamily="34" charset="-122"/>
              </a:rPr>
              <a:t>资本主义基本矛盾运动的复杂性和曲折性决定了社会主义取代资本主义的长期性。</a:t>
            </a:r>
          </a:p>
        </p:txBody>
      </p:sp>
      <p:grpSp>
        <p:nvGrpSpPr>
          <p:cNvPr id="49163" name="组合 12"/>
          <p:cNvGrpSpPr>
            <a:grpSpLocks/>
          </p:cNvGrpSpPr>
          <p:nvPr/>
        </p:nvGrpSpPr>
        <p:grpSpPr bwMode="auto">
          <a:xfrm>
            <a:off x="1915634" y="3577807"/>
            <a:ext cx="434975" cy="434975"/>
            <a:chOff x="6406936" y="2433233"/>
            <a:chExt cx="794145" cy="794145"/>
          </a:xfrm>
        </p:grpSpPr>
        <p:sp>
          <p:nvSpPr>
            <p:cNvPr id="20" name="Oval 9"/>
            <p:cNvSpPr>
              <a:spLocks noChangeArrowheads="1"/>
            </p:cNvSpPr>
            <p:nvPr/>
          </p:nvSpPr>
          <p:spPr bwMode="auto">
            <a:xfrm>
              <a:off x="6406936" y="2433233"/>
              <a:ext cx="794145" cy="794145"/>
            </a:xfrm>
            <a:prstGeom prst="ellipse">
              <a:avLst/>
            </a:prstGeom>
            <a:solidFill>
              <a:srgbClr val="3A3A3A"/>
            </a:solidFill>
            <a:ln>
              <a:noFill/>
            </a:ln>
          </p:spPr>
          <p:txBody>
            <a:bodyPr lIns="68580" tIns="34290" rIns="68580" bIns="34290"/>
            <a:lstStyle/>
            <a:p>
              <a:pPr>
                <a:defRPr/>
              </a:pPr>
              <a:endParaRPr lang="zh-CN" altLang="en-US" sz="1350" kern="0">
                <a:solidFill>
                  <a:sysClr val="windowText" lastClr="000000"/>
                </a:solidFill>
                <a:latin typeface="微软雅黑" panose="020B0503020204020204" charset="-122"/>
                <a:ea typeface="微软雅黑" panose="020B0503020204020204" charset="-122"/>
                <a:cs typeface="宋体" charset="0"/>
              </a:endParaRPr>
            </a:p>
          </p:txBody>
        </p:sp>
        <p:sp>
          <p:nvSpPr>
            <p:cNvPr id="21" name="Oval 92"/>
            <p:cNvSpPr>
              <a:spLocks noChangeArrowheads="1"/>
            </p:cNvSpPr>
            <p:nvPr/>
          </p:nvSpPr>
          <p:spPr bwMode="auto">
            <a:xfrm>
              <a:off x="6406936" y="2433233"/>
              <a:ext cx="794145" cy="794145"/>
            </a:xfrm>
            <a:prstGeom prst="ellipse">
              <a:avLst/>
            </a:prstGeom>
          </p:spPr>
          <p:txBody>
            <a:bodyPr lIns="68580" tIns="34290" rIns="68580" bIns="34290"/>
            <a:lstStyle/>
            <a:p>
              <a:pPr>
                <a:defRPr/>
              </a:pPr>
              <a:endParaRPr lang="zh-CN" altLang="en-US" sz="1350" kern="0" dirty="0">
                <a:solidFill>
                  <a:sysClr val="windowText" lastClr="000000"/>
                </a:solidFill>
                <a:latin typeface="微软雅黑" panose="020B0503020204020204" charset="-122"/>
                <a:ea typeface="微软雅黑" panose="020B0503020204020204" charset="-122"/>
                <a:cs typeface="宋体" charset="0"/>
              </a:endParaRPr>
            </a:p>
          </p:txBody>
        </p:sp>
        <p:sp>
          <p:nvSpPr>
            <p:cNvPr id="22" name="Freeform 162"/>
            <p:cNvSpPr>
              <a:spLocks noEditPoints="1"/>
            </p:cNvSpPr>
            <p:nvPr/>
          </p:nvSpPr>
          <p:spPr bwMode="auto">
            <a:xfrm>
              <a:off x="6586633" y="2615827"/>
              <a:ext cx="434751" cy="428954"/>
            </a:xfrm>
            <a:custGeom>
              <a:avLst/>
              <a:gdLst>
                <a:gd name="T0" fmla="*/ 132 w 132"/>
                <a:gd name="T1" fmla="*/ 39 h 130"/>
                <a:gd name="T2" fmla="*/ 132 w 132"/>
                <a:gd name="T3" fmla="*/ 96 h 130"/>
                <a:gd name="T4" fmla="*/ 105 w 132"/>
                <a:gd name="T5" fmla="*/ 61 h 130"/>
                <a:gd name="T6" fmla="*/ 98 w 132"/>
                <a:gd name="T7" fmla="*/ 58 h 130"/>
                <a:gd name="T8" fmla="*/ 44 w 132"/>
                <a:gd name="T9" fmla="*/ 58 h 130"/>
                <a:gd name="T10" fmla="*/ 44 w 132"/>
                <a:gd name="T11" fmla="*/ 55 h 130"/>
                <a:gd name="T12" fmla="*/ 59 w 132"/>
                <a:gd name="T13" fmla="*/ 36 h 130"/>
                <a:gd name="T14" fmla="*/ 130 w 132"/>
                <a:gd name="T15" fmla="*/ 36 h 130"/>
                <a:gd name="T16" fmla="*/ 132 w 132"/>
                <a:gd name="T17" fmla="*/ 39 h 130"/>
                <a:gd name="T18" fmla="*/ 130 w 132"/>
                <a:gd name="T19" fmla="*/ 101 h 130"/>
                <a:gd name="T20" fmla="*/ 131 w 132"/>
                <a:gd name="T21" fmla="*/ 103 h 130"/>
                <a:gd name="T22" fmla="*/ 110 w 132"/>
                <a:gd name="T23" fmla="*/ 128 h 130"/>
                <a:gd name="T24" fmla="*/ 106 w 132"/>
                <a:gd name="T25" fmla="*/ 130 h 130"/>
                <a:gd name="T26" fmla="*/ 16 w 132"/>
                <a:gd name="T27" fmla="*/ 130 h 130"/>
                <a:gd name="T28" fmla="*/ 15 w 132"/>
                <a:gd name="T29" fmla="*/ 128 h 130"/>
                <a:gd name="T30" fmla="*/ 42 w 132"/>
                <a:gd name="T31" fmla="*/ 103 h 130"/>
                <a:gd name="T32" fmla="*/ 46 w 132"/>
                <a:gd name="T33" fmla="*/ 101 h 130"/>
                <a:gd name="T34" fmla="*/ 42 w 132"/>
                <a:gd name="T35" fmla="*/ 99 h 130"/>
                <a:gd name="T36" fmla="*/ 7 w 132"/>
                <a:gd name="T37" fmla="*/ 63 h 130"/>
                <a:gd name="T38" fmla="*/ 8 w 132"/>
                <a:gd name="T39" fmla="*/ 61 h 130"/>
                <a:gd name="T40" fmla="*/ 98 w 132"/>
                <a:gd name="T41" fmla="*/ 61 h 130"/>
                <a:gd name="T42" fmla="*/ 102 w 132"/>
                <a:gd name="T43" fmla="*/ 63 h 130"/>
                <a:gd name="T44" fmla="*/ 131 w 132"/>
                <a:gd name="T45" fmla="*/ 99 h 130"/>
                <a:gd name="T46" fmla="*/ 130 w 132"/>
                <a:gd name="T47" fmla="*/ 101 h 130"/>
                <a:gd name="T48" fmla="*/ 126 w 132"/>
                <a:gd name="T49" fmla="*/ 98 h 130"/>
                <a:gd name="T50" fmla="*/ 101 w 132"/>
                <a:gd name="T51" fmla="*/ 65 h 130"/>
                <a:gd name="T52" fmla="*/ 97 w 132"/>
                <a:gd name="T53" fmla="*/ 63 h 130"/>
                <a:gd name="T54" fmla="*/ 13 w 132"/>
                <a:gd name="T55" fmla="*/ 63 h 130"/>
                <a:gd name="T56" fmla="*/ 13 w 132"/>
                <a:gd name="T57" fmla="*/ 65 h 130"/>
                <a:gd name="T58" fmla="*/ 45 w 132"/>
                <a:gd name="T59" fmla="*/ 98 h 130"/>
                <a:gd name="T60" fmla="*/ 48 w 132"/>
                <a:gd name="T61" fmla="*/ 100 h 130"/>
                <a:gd name="T62" fmla="*/ 126 w 132"/>
                <a:gd name="T63" fmla="*/ 100 h 130"/>
                <a:gd name="T64" fmla="*/ 126 w 132"/>
                <a:gd name="T65" fmla="*/ 98 h 130"/>
                <a:gd name="T66" fmla="*/ 9 w 132"/>
                <a:gd name="T67" fmla="*/ 49 h 130"/>
                <a:gd name="T68" fmla="*/ 0 w 132"/>
                <a:gd name="T69" fmla="*/ 29 h 130"/>
                <a:gd name="T70" fmla="*/ 9 w 132"/>
                <a:gd name="T71" fmla="*/ 9 h 130"/>
                <a:gd name="T72" fmla="*/ 29 w 132"/>
                <a:gd name="T73" fmla="*/ 0 h 130"/>
                <a:gd name="T74" fmla="*/ 49 w 132"/>
                <a:gd name="T75" fmla="*/ 9 h 130"/>
                <a:gd name="T76" fmla="*/ 57 w 132"/>
                <a:gd name="T77" fmla="*/ 29 h 130"/>
                <a:gd name="T78" fmla="*/ 49 w 132"/>
                <a:gd name="T79" fmla="*/ 49 h 130"/>
                <a:gd name="T80" fmla="*/ 29 w 132"/>
                <a:gd name="T81" fmla="*/ 57 h 130"/>
                <a:gd name="T82" fmla="*/ 9 w 132"/>
                <a:gd name="T83" fmla="*/ 49 h 130"/>
                <a:gd name="T84" fmla="*/ 32 w 132"/>
                <a:gd name="T85" fmla="*/ 34 h 130"/>
                <a:gd name="T86" fmla="*/ 28 w 132"/>
                <a:gd name="T87" fmla="*/ 37 h 130"/>
                <a:gd name="T88" fmla="*/ 20 w 132"/>
                <a:gd name="T89" fmla="*/ 35 h 130"/>
                <a:gd name="T90" fmla="*/ 19 w 132"/>
                <a:gd name="T91" fmla="*/ 40 h 130"/>
                <a:gd name="T92" fmla="*/ 26 w 132"/>
                <a:gd name="T93" fmla="*/ 42 h 130"/>
                <a:gd name="T94" fmla="*/ 26 w 132"/>
                <a:gd name="T95" fmla="*/ 46 h 130"/>
                <a:gd name="T96" fmla="*/ 31 w 132"/>
                <a:gd name="T97" fmla="*/ 46 h 130"/>
                <a:gd name="T98" fmla="*/ 31 w 132"/>
                <a:gd name="T99" fmla="*/ 42 h 130"/>
                <a:gd name="T100" fmla="*/ 39 w 132"/>
                <a:gd name="T101" fmla="*/ 34 h 130"/>
                <a:gd name="T102" fmla="*/ 31 w 132"/>
                <a:gd name="T103" fmla="*/ 25 h 130"/>
                <a:gd name="T104" fmla="*/ 26 w 132"/>
                <a:gd name="T105" fmla="*/ 21 h 130"/>
                <a:gd name="T106" fmla="*/ 30 w 132"/>
                <a:gd name="T107" fmla="*/ 19 h 130"/>
                <a:gd name="T108" fmla="*/ 36 w 132"/>
                <a:gd name="T109" fmla="*/ 20 h 130"/>
                <a:gd name="T110" fmla="*/ 38 w 132"/>
                <a:gd name="T111" fmla="*/ 15 h 130"/>
                <a:gd name="T112" fmla="*/ 31 w 132"/>
                <a:gd name="T113" fmla="*/ 14 h 130"/>
                <a:gd name="T114" fmla="*/ 31 w 132"/>
                <a:gd name="T115" fmla="*/ 10 h 130"/>
                <a:gd name="T116" fmla="*/ 27 w 132"/>
                <a:gd name="T117" fmla="*/ 10 h 130"/>
                <a:gd name="T118" fmla="*/ 27 w 132"/>
                <a:gd name="T119" fmla="*/ 14 h 130"/>
                <a:gd name="T120" fmla="*/ 19 w 132"/>
                <a:gd name="T121" fmla="*/ 22 h 130"/>
                <a:gd name="T122" fmla="*/ 27 w 132"/>
                <a:gd name="T123" fmla="*/ 30 h 130"/>
                <a:gd name="T124" fmla="*/ 32 w 132"/>
                <a:gd name="T125" fmla="*/ 34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2" h="130">
                  <a:moveTo>
                    <a:pt x="132" y="39"/>
                  </a:moveTo>
                  <a:cubicBezTo>
                    <a:pt x="132" y="96"/>
                    <a:pt x="132" y="96"/>
                    <a:pt x="132" y="96"/>
                  </a:cubicBezTo>
                  <a:cubicBezTo>
                    <a:pt x="105" y="61"/>
                    <a:pt x="105" y="61"/>
                    <a:pt x="105" y="61"/>
                  </a:cubicBezTo>
                  <a:cubicBezTo>
                    <a:pt x="103" y="59"/>
                    <a:pt x="101" y="58"/>
                    <a:pt x="98" y="58"/>
                  </a:cubicBezTo>
                  <a:cubicBezTo>
                    <a:pt x="44" y="58"/>
                    <a:pt x="44" y="58"/>
                    <a:pt x="44" y="58"/>
                  </a:cubicBezTo>
                  <a:cubicBezTo>
                    <a:pt x="44" y="55"/>
                    <a:pt x="44" y="55"/>
                    <a:pt x="44" y="55"/>
                  </a:cubicBezTo>
                  <a:cubicBezTo>
                    <a:pt x="51" y="51"/>
                    <a:pt x="57" y="44"/>
                    <a:pt x="59" y="36"/>
                  </a:cubicBezTo>
                  <a:cubicBezTo>
                    <a:pt x="130" y="36"/>
                    <a:pt x="130" y="36"/>
                    <a:pt x="130" y="36"/>
                  </a:cubicBezTo>
                  <a:cubicBezTo>
                    <a:pt x="131" y="36"/>
                    <a:pt x="132" y="37"/>
                    <a:pt x="132" y="39"/>
                  </a:cubicBezTo>
                  <a:close/>
                  <a:moveTo>
                    <a:pt x="130" y="101"/>
                  </a:moveTo>
                  <a:cubicBezTo>
                    <a:pt x="131" y="101"/>
                    <a:pt x="132" y="102"/>
                    <a:pt x="131" y="103"/>
                  </a:cubicBezTo>
                  <a:cubicBezTo>
                    <a:pt x="110" y="128"/>
                    <a:pt x="110" y="128"/>
                    <a:pt x="110" y="128"/>
                  </a:cubicBezTo>
                  <a:cubicBezTo>
                    <a:pt x="109" y="129"/>
                    <a:pt x="108" y="130"/>
                    <a:pt x="106" y="130"/>
                  </a:cubicBezTo>
                  <a:cubicBezTo>
                    <a:pt x="16" y="130"/>
                    <a:pt x="16" y="130"/>
                    <a:pt x="16" y="130"/>
                  </a:cubicBezTo>
                  <a:cubicBezTo>
                    <a:pt x="14" y="130"/>
                    <a:pt x="14" y="129"/>
                    <a:pt x="15" y="128"/>
                  </a:cubicBezTo>
                  <a:cubicBezTo>
                    <a:pt x="42" y="103"/>
                    <a:pt x="42" y="103"/>
                    <a:pt x="42" y="103"/>
                  </a:cubicBezTo>
                  <a:cubicBezTo>
                    <a:pt x="43" y="102"/>
                    <a:pt x="45" y="101"/>
                    <a:pt x="46" y="101"/>
                  </a:cubicBezTo>
                  <a:cubicBezTo>
                    <a:pt x="45" y="101"/>
                    <a:pt x="43" y="100"/>
                    <a:pt x="42" y="99"/>
                  </a:cubicBezTo>
                  <a:cubicBezTo>
                    <a:pt x="7" y="63"/>
                    <a:pt x="7" y="63"/>
                    <a:pt x="7" y="63"/>
                  </a:cubicBezTo>
                  <a:cubicBezTo>
                    <a:pt x="6" y="62"/>
                    <a:pt x="6" y="61"/>
                    <a:pt x="8" y="61"/>
                  </a:cubicBezTo>
                  <a:cubicBezTo>
                    <a:pt x="98" y="61"/>
                    <a:pt x="98" y="61"/>
                    <a:pt x="98" y="61"/>
                  </a:cubicBezTo>
                  <a:cubicBezTo>
                    <a:pt x="100" y="61"/>
                    <a:pt x="101" y="62"/>
                    <a:pt x="102" y="63"/>
                  </a:cubicBezTo>
                  <a:cubicBezTo>
                    <a:pt x="131" y="99"/>
                    <a:pt x="131" y="99"/>
                    <a:pt x="131" y="99"/>
                  </a:cubicBezTo>
                  <a:cubicBezTo>
                    <a:pt x="132" y="100"/>
                    <a:pt x="131" y="101"/>
                    <a:pt x="130" y="101"/>
                  </a:cubicBezTo>
                  <a:close/>
                  <a:moveTo>
                    <a:pt x="126" y="98"/>
                  </a:moveTo>
                  <a:cubicBezTo>
                    <a:pt x="101" y="65"/>
                    <a:pt x="101" y="65"/>
                    <a:pt x="101" y="65"/>
                  </a:cubicBezTo>
                  <a:cubicBezTo>
                    <a:pt x="100" y="64"/>
                    <a:pt x="98" y="63"/>
                    <a:pt x="97" y="63"/>
                  </a:cubicBezTo>
                  <a:cubicBezTo>
                    <a:pt x="13" y="63"/>
                    <a:pt x="13" y="63"/>
                    <a:pt x="13" y="63"/>
                  </a:cubicBezTo>
                  <a:cubicBezTo>
                    <a:pt x="12" y="63"/>
                    <a:pt x="12" y="64"/>
                    <a:pt x="13" y="65"/>
                  </a:cubicBezTo>
                  <a:cubicBezTo>
                    <a:pt x="45" y="98"/>
                    <a:pt x="45" y="98"/>
                    <a:pt x="45" y="98"/>
                  </a:cubicBezTo>
                  <a:cubicBezTo>
                    <a:pt x="45" y="99"/>
                    <a:pt x="47" y="100"/>
                    <a:pt x="48" y="100"/>
                  </a:cubicBezTo>
                  <a:cubicBezTo>
                    <a:pt x="126" y="100"/>
                    <a:pt x="126" y="100"/>
                    <a:pt x="126" y="100"/>
                  </a:cubicBezTo>
                  <a:cubicBezTo>
                    <a:pt x="127" y="100"/>
                    <a:pt x="127" y="99"/>
                    <a:pt x="126" y="98"/>
                  </a:cubicBezTo>
                  <a:close/>
                  <a:moveTo>
                    <a:pt x="9" y="49"/>
                  </a:moveTo>
                  <a:cubicBezTo>
                    <a:pt x="3" y="44"/>
                    <a:pt x="0" y="37"/>
                    <a:pt x="0" y="29"/>
                  </a:cubicBezTo>
                  <a:cubicBezTo>
                    <a:pt x="0" y="21"/>
                    <a:pt x="3" y="14"/>
                    <a:pt x="9" y="9"/>
                  </a:cubicBezTo>
                  <a:cubicBezTo>
                    <a:pt x="14" y="4"/>
                    <a:pt x="21" y="0"/>
                    <a:pt x="29" y="0"/>
                  </a:cubicBezTo>
                  <a:cubicBezTo>
                    <a:pt x="36" y="0"/>
                    <a:pt x="43" y="4"/>
                    <a:pt x="49" y="9"/>
                  </a:cubicBezTo>
                  <a:cubicBezTo>
                    <a:pt x="54" y="14"/>
                    <a:pt x="57" y="21"/>
                    <a:pt x="57" y="29"/>
                  </a:cubicBezTo>
                  <a:cubicBezTo>
                    <a:pt x="57" y="37"/>
                    <a:pt x="54" y="44"/>
                    <a:pt x="49" y="49"/>
                  </a:cubicBezTo>
                  <a:cubicBezTo>
                    <a:pt x="43" y="54"/>
                    <a:pt x="36" y="57"/>
                    <a:pt x="29" y="57"/>
                  </a:cubicBezTo>
                  <a:cubicBezTo>
                    <a:pt x="21" y="57"/>
                    <a:pt x="14" y="54"/>
                    <a:pt x="9" y="49"/>
                  </a:cubicBezTo>
                  <a:close/>
                  <a:moveTo>
                    <a:pt x="32" y="34"/>
                  </a:moveTo>
                  <a:cubicBezTo>
                    <a:pt x="32" y="36"/>
                    <a:pt x="30" y="37"/>
                    <a:pt x="28" y="37"/>
                  </a:cubicBezTo>
                  <a:cubicBezTo>
                    <a:pt x="25" y="37"/>
                    <a:pt x="22" y="36"/>
                    <a:pt x="20" y="35"/>
                  </a:cubicBezTo>
                  <a:cubicBezTo>
                    <a:pt x="19" y="40"/>
                    <a:pt x="19" y="40"/>
                    <a:pt x="19" y="40"/>
                  </a:cubicBezTo>
                  <a:cubicBezTo>
                    <a:pt x="21" y="41"/>
                    <a:pt x="23" y="42"/>
                    <a:pt x="26" y="42"/>
                  </a:cubicBezTo>
                  <a:cubicBezTo>
                    <a:pt x="26" y="46"/>
                    <a:pt x="26" y="46"/>
                    <a:pt x="26" y="46"/>
                  </a:cubicBezTo>
                  <a:cubicBezTo>
                    <a:pt x="31" y="46"/>
                    <a:pt x="31" y="46"/>
                    <a:pt x="31" y="46"/>
                  </a:cubicBezTo>
                  <a:cubicBezTo>
                    <a:pt x="31" y="42"/>
                    <a:pt x="31" y="42"/>
                    <a:pt x="31" y="42"/>
                  </a:cubicBezTo>
                  <a:cubicBezTo>
                    <a:pt x="36" y="41"/>
                    <a:pt x="39" y="37"/>
                    <a:pt x="39" y="34"/>
                  </a:cubicBezTo>
                  <a:cubicBezTo>
                    <a:pt x="39" y="29"/>
                    <a:pt x="37" y="27"/>
                    <a:pt x="31" y="25"/>
                  </a:cubicBezTo>
                  <a:cubicBezTo>
                    <a:pt x="28" y="24"/>
                    <a:pt x="26" y="23"/>
                    <a:pt x="26" y="21"/>
                  </a:cubicBezTo>
                  <a:cubicBezTo>
                    <a:pt x="26" y="20"/>
                    <a:pt x="27" y="19"/>
                    <a:pt x="30" y="19"/>
                  </a:cubicBezTo>
                  <a:cubicBezTo>
                    <a:pt x="33" y="19"/>
                    <a:pt x="35" y="20"/>
                    <a:pt x="36" y="20"/>
                  </a:cubicBezTo>
                  <a:cubicBezTo>
                    <a:pt x="38" y="15"/>
                    <a:pt x="38" y="15"/>
                    <a:pt x="38" y="15"/>
                  </a:cubicBezTo>
                  <a:cubicBezTo>
                    <a:pt x="36" y="15"/>
                    <a:pt x="34" y="14"/>
                    <a:pt x="31" y="14"/>
                  </a:cubicBezTo>
                  <a:cubicBezTo>
                    <a:pt x="31" y="10"/>
                    <a:pt x="31" y="10"/>
                    <a:pt x="31" y="10"/>
                  </a:cubicBezTo>
                  <a:cubicBezTo>
                    <a:pt x="27" y="10"/>
                    <a:pt x="27" y="10"/>
                    <a:pt x="27" y="10"/>
                  </a:cubicBezTo>
                  <a:cubicBezTo>
                    <a:pt x="27" y="14"/>
                    <a:pt x="27" y="14"/>
                    <a:pt x="27" y="14"/>
                  </a:cubicBezTo>
                  <a:cubicBezTo>
                    <a:pt x="22" y="15"/>
                    <a:pt x="19" y="18"/>
                    <a:pt x="19" y="22"/>
                  </a:cubicBezTo>
                  <a:cubicBezTo>
                    <a:pt x="19" y="26"/>
                    <a:pt x="22" y="29"/>
                    <a:pt x="27" y="30"/>
                  </a:cubicBezTo>
                  <a:cubicBezTo>
                    <a:pt x="31" y="31"/>
                    <a:pt x="32" y="32"/>
                    <a:pt x="32" y="3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a:defRPr/>
              </a:pPr>
              <a:endParaRPr lang="zh-CN" altLang="en-US" sz="1350" kern="0">
                <a:solidFill>
                  <a:sysClr val="windowText" lastClr="000000"/>
                </a:solidFill>
                <a:latin typeface="微软雅黑" panose="020B0503020204020204" charset="-122"/>
                <a:ea typeface="微软雅黑" panose="020B0503020204020204" charset="-122"/>
                <a:cs typeface="宋体" charset="0"/>
              </a:endParaRPr>
            </a:p>
          </p:txBody>
        </p:sp>
      </p:grpSp>
      <p:sp>
        <p:nvSpPr>
          <p:cNvPr id="49164" name="文本框 17"/>
          <p:cNvSpPr txBox="1">
            <a:spLocks noChangeArrowheads="1"/>
          </p:cNvSpPr>
          <p:nvPr/>
        </p:nvSpPr>
        <p:spPr bwMode="auto">
          <a:xfrm>
            <a:off x="2545872" y="3582569"/>
            <a:ext cx="8077087" cy="733534"/>
          </a:xfrm>
          <a:prstGeom prst="rect">
            <a:avLst/>
          </a:prstGeom>
          <a:noFill/>
          <a:ln w="9525">
            <a:noFill/>
            <a:miter lim="800000"/>
            <a:headEnd/>
            <a:tailEnd/>
          </a:ln>
        </p:spPr>
        <p:txBody>
          <a:bodyPr wrap="square">
            <a:spAutoFit/>
          </a:bodyPr>
          <a:lstStyle/>
          <a:p>
            <a:pPr algn="just" eaLnBrk="1" hangingPunct="1">
              <a:lnSpc>
                <a:spcPts val="2500"/>
              </a:lnSpc>
              <a:buClr>
                <a:schemeClr val="tx2"/>
              </a:buClr>
            </a:pPr>
            <a:r>
              <a:rPr lang="zh-CN" altLang="zh-CN" dirty="0">
                <a:latin typeface="微软雅黑" pitchFamily="34" charset="-122"/>
                <a:ea typeface="微软雅黑" pitchFamily="34" charset="-122"/>
              </a:rPr>
              <a:t>在世界体系中发达资本主义处于主导和社会主义运动处于低潮，决定了向社会主义过渡的复杂性</a:t>
            </a:r>
            <a:r>
              <a:rPr lang="zh-CN" altLang="en-US" dirty="0" smtClean="0">
                <a:latin typeface="微软雅黑" pitchFamily="34" charset="-122"/>
                <a:ea typeface="微软雅黑" pitchFamily="34" charset="-122"/>
              </a:rPr>
              <a:t>。</a:t>
            </a:r>
            <a:endParaRPr lang="en-US" altLang="zh-CN" dirty="0">
              <a:latin typeface="微软雅黑" pitchFamily="34" charset="-122"/>
              <a:ea typeface="微软雅黑" pitchFamily="34" charset="-122"/>
            </a:endParaRPr>
          </a:p>
        </p:txBody>
      </p:sp>
      <p:sp>
        <p:nvSpPr>
          <p:cNvPr id="28" name="文本框 27"/>
          <p:cNvSpPr txBox="1">
            <a:spLocks noChangeArrowheads="1"/>
          </p:cNvSpPr>
          <p:nvPr/>
        </p:nvSpPr>
        <p:spPr bwMode="auto">
          <a:xfrm>
            <a:off x="1631504" y="908720"/>
            <a:ext cx="7416800" cy="461962"/>
          </a:xfrm>
          <a:prstGeom prst="rect">
            <a:avLst/>
          </a:prstGeom>
          <a:noFill/>
          <a:ln w="9525">
            <a:noFill/>
            <a:miter lim="800000"/>
            <a:headEnd/>
            <a:tailEnd/>
          </a:ln>
        </p:spPr>
        <p:txBody>
          <a:bodyPr>
            <a:spAutoFit/>
          </a:bodyPr>
          <a:lstStyle/>
          <a:p>
            <a:r>
              <a:rPr lang="zh-CN" altLang="en-US" sz="2400">
                <a:latin typeface="微软雅黑" pitchFamily="34" charset="-122"/>
                <a:ea typeface="微软雅黑" pitchFamily="34" charset="-122"/>
              </a:rPr>
              <a:t>（2）从资本主义向社会主义过度是一个历史过程</a:t>
            </a:r>
          </a:p>
        </p:txBody>
      </p:sp>
      <p:grpSp>
        <p:nvGrpSpPr>
          <p:cNvPr id="29" name="组合 16"/>
          <p:cNvGrpSpPr>
            <a:grpSpLocks/>
          </p:cNvGrpSpPr>
          <p:nvPr/>
        </p:nvGrpSpPr>
        <p:grpSpPr bwMode="auto">
          <a:xfrm>
            <a:off x="1928334" y="4404894"/>
            <a:ext cx="434975" cy="434975"/>
            <a:chOff x="7352080" y="2433233"/>
            <a:chExt cx="794145" cy="794145"/>
          </a:xfrm>
        </p:grpSpPr>
        <p:sp>
          <p:nvSpPr>
            <p:cNvPr id="30" name="Oval 29"/>
            <p:cNvSpPr>
              <a:spLocks noChangeArrowheads="1"/>
            </p:cNvSpPr>
            <p:nvPr/>
          </p:nvSpPr>
          <p:spPr bwMode="auto">
            <a:xfrm>
              <a:off x="7352080" y="2433233"/>
              <a:ext cx="794145" cy="794145"/>
            </a:xfrm>
            <a:prstGeom prst="ellipse">
              <a:avLst/>
            </a:prstGeom>
            <a:solidFill>
              <a:srgbClr val="4F5A6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a:defRPr/>
              </a:pPr>
              <a:endParaRPr lang="zh-CN" altLang="en-US" sz="1350" kern="0">
                <a:solidFill>
                  <a:sysClr val="windowText" lastClr="000000"/>
                </a:solidFill>
                <a:latin typeface="微软雅黑" panose="020B0503020204020204" charset="-122"/>
                <a:ea typeface="微软雅黑" panose="020B0503020204020204" charset="-122"/>
                <a:cs typeface="宋体" charset="0"/>
              </a:endParaRPr>
            </a:p>
          </p:txBody>
        </p:sp>
        <p:sp>
          <p:nvSpPr>
            <p:cNvPr id="31" name="Oval 131"/>
            <p:cNvSpPr>
              <a:spLocks noChangeArrowheads="1"/>
            </p:cNvSpPr>
            <p:nvPr/>
          </p:nvSpPr>
          <p:spPr bwMode="auto">
            <a:xfrm>
              <a:off x="7352080" y="2433233"/>
              <a:ext cx="794145" cy="794145"/>
            </a:xfrm>
            <a:prstGeom prst="ellipse">
              <a:avLst/>
            </a:prstGeom>
            <a:solidFill>
              <a:srgbClr val="3F4346"/>
            </a:solidFill>
            <a:ln>
              <a:noFill/>
            </a:ln>
          </p:spPr>
          <p:txBody>
            <a:bodyPr lIns="68580" tIns="34290" rIns="68580" bIns="34290"/>
            <a:lstStyle/>
            <a:p>
              <a:pPr>
                <a:defRPr/>
              </a:pPr>
              <a:endParaRPr lang="zh-CN" altLang="en-US" sz="1350" kern="0" dirty="0">
                <a:solidFill>
                  <a:sysClr val="windowText" lastClr="000000"/>
                </a:solidFill>
                <a:latin typeface="微软雅黑" panose="020B0503020204020204" charset="-122"/>
                <a:ea typeface="微软雅黑" panose="020B0503020204020204" charset="-122"/>
                <a:cs typeface="宋体" charset="0"/>
              </a:endParaRPr>
            </a:p>
          </p:txBody>
        </p:sp>
        <p:sp>
          <p:nvSpPr>
            <p:cNvPr id="32" name="Freeform 201"/>
            <p:cNvSpPr>
              <a:spLocks noEditPoints="1"/>
            </p:cNvSpPr>
            <p:nvPr/>
          </p:nvSpPr>
          <p:spPr bwMode="auto">
            <a:xfrm>
              <a:off x="7534676" y="2601337"/>
              <a:ext cx="428954" cy="492718"/>
            </a:xfrm>
            <a:custGeom>
              <a:avLst/>
              <a:gdLst>
                <a:gd name="T0" fmla="*/ 65 w 130"/>
                <a:gd name="T1" fmla="*/ 86 h 149"/>
                <a:gd name="T2" fmla="*/ 46 w 130"/>
                <a:gd name="T3" fmla="*/ 64 h 149"/>
                <a:gd name="T4" fmla="*/ 63 w 130"/>
                <a:gd name="T5" fmla="*/ 48 h 149"/>
                <a:gd name="T6" fmla="*/ 69 w 130"/>
                <a:gd name="T7" fmla="*/ 70 h 149"/>
                <a:gd name="T8" fmla="*/ 54 w 130"/>
                <a:gd name="T9" fmla="*/ 77 h 149"/>
                <a:gd name="T10" fmla="*/ 46 w 130"/>
                <a:gd name="T11" fmla="*/ 64 h 149"/>
                <a:gd name="T12" fmla="*/ 77 w 130"/>
                <a:gd name="T13" fmla="*/ 69 h 149"/>
                <a:gd name="T14" fmla="*/ 67 w 130"/>
                <a:gd name="T15" fmla="*/ 53 h 149"/>
                <a:gd name="T16" fmla="*/ 68 w 130"/>
                <a:gd name="T17" fmla="*/ 47 h 149"/>
                <a:gd name="T18" fmla="*/ 85 w 130"/>
                <a:gd name="T19" fmla="*/ 64 h 149"/>
                <a:gd name="T20" fmla="*/ 89 w 130"/>
                <a:gd name="T21" fmla="*/ 28 h 149"/>
                <a:gd name="T22" fmla="*/ 76 w 130"/>
                <a:gd name="T23" fmla="*/ 28 h 149"/>
                <a:gd name="T24" fmla="*/ 59 w 130"/>
                <a:gd name="T25" fmla="*/ 9 h 149"/>
                <a:gd name="T26" fmla="*/ 55 w 130"/>
                <a:gd name="T27" fmla="*/ 11 h 149"/>
                <a:gd name="T28" fmla="*/ 38 w 130"/>
                <a:gd name="T29" fmla="*/ 28 h 149"/>
                <a:gd name="T30" fmla="*/ 26 w 130"/>
                <a:gd name="T31" fmla="*/ 28 h 149"/>
                <a:gd name="T32" fmla="*/ 26 w 130"/>
                <a:gd name="T33" fmla="*/ 99 h 149"/>
                <a:gd name="T34" fmla="*/ 104 w 130"/>
                <a:gd name="T35" fmla="*/ 99 h 149"/>
                <a:gd name="T36" fmla="*/ 127 w 130"/>
                <a:gd name="T37" fmla="*/ 96 h 149"/>
                <a:gd name="T38" fmla="*/ 110 w 130"/>
                <a:gd name="T39" fmla="*/ 93 h 149"/>
                <a:gd name="T40" fmla="*/ 113 w 130"/>
                <a:gd name="T41" fmla="*/ 90 h 149"/>
                <a:gd name="T42" fmla="*/ 118 w 130"/>
                <a:gd name="T43" fmla="*/ 85 h 149"/>
                <a:gd name="T44" fmla="*/ 121 w 130"/>
                <a:gd name="T45" fmla="*/ 45 h 149"/>
                <a:gd name="T46" fmla="*/ 117 w 130"/>
                <a:gd name="T47" fmla="*/ 42 h 149"/>
                <a:gd name="T48" fmla="*/ 113 w 130"/>
                <a:gd name="T49" fmla="*/ 37 h 149"/>
                <a:gd name="T50" fmla="*/ 20 w 130"/>
                <a:gd name="T51" fmla="*/ 34 h 149"/>
                <a:gd name="T52" fmla="*/ 13 w 130"/>
                <a:gd name="T53" fmla="*/ 42 h 149"/>
                <a:gd name="T54" fmla="*/ 10 w 130"/>
                <a:gd name="T55" fmla="*/ 43 h 149"/>
                <a:gd name="T56" fmla="*/ 10 w 130"/>
                <a:gd name="T57" fmla="*/ 85 h 149"/>
                <a:gd name="T58" fmla="*/ 16 w 130"/>
                <a:gd name="T59" fmla="*/ 86 h 149"/>
                <a:gd name="T60" fmla="*/ 20 w 130"/>
                <a:gd name="T61" fmla="*/ 93 h 149"/>
                <a:gd name="T62" fmla="*/ 4 w 130"/>
                <a:gd name="T63" fmla="*/ 96 h 149"/>
                <a:gd name="T64" fmla="*/ 38 w 130"/>
                <a:gd name="T65" fmla="*/ 31 h 149"/>
                <a:gd name="T66" fmla="*/ 59 w 130"/>
                <a:gd name="T67" fmla="*/ 31 h 149"/>
                <a:gd name="T68" fmla="*/ 89 w 130"/>
                <a:gd name="T69" fmla="*/ 31 h 149"/>
                <a:gd name="T70" fmla="*/ 103 w 130"/>
                <a:gd name="T71" fmla="*/ 60 h 149"/>
                <a:gd name="T72" fmla="*/ 20 w 130"/>
                <a:gd name="T73" fmla="*/ 90 h 149"/>
                <a:gd name="T74" fmla="*/ 13 w 130"/>
                <a:gd name="T75" fmla="*/ 82 h 149"/>
                <a:gd name="T76" fmla="*/ 13 w 130"/>
                <a:gd name="T77" fmla="*/ 45 h 149"/>
                <a:gd name="T78" fmla="*/ 110 w 130"/>
                <a:gd name="T79" fmla="*/ 37 h 149"/>
                <a:gd name="T80" fmla="*/ 112 w 130"/>
                <a:gd name="T81" fmla="*/ 43 h 149"/>
                <a:gd name="T82" fmla="*/ 118 w 130"/>
                <a:gd name="T83" fmla="*/ 45 h 149"/>
                <a:gd name="T84" fmla="*/ 110 w 130"/>
                <a:gd name="T85" fmla="*/ 90 h 149"/>
                <a:gd name="T86" fmla="*/ 104 w 130"/>
                <a:gd name="T87" fmla="*/ 90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0" h="149">
                  <a:moveTo>
                    <a:pt x="65" y="41"/>
                  </a:moveTo>
                  <a:cubicBezTo>
                    <a:pt x="53" y="41"/>
                    <a:pt x="43" y="51"/>
                    <a:pt x="43" y="64"/>
                  </a:cubicBezTo>
                  <a:cubicBezTo>
                    <a:pt x="43" y="76"/>
                    <a:pt x="53" y="86"/>
                    <a:pt x="65" y="86"/>
                  </a:cubicBezTo>
                  <a:cubicBezTo>
                    <a:pt x="78" y="86"/>
                    <a:pt x="88" y="76"/>
                    <a:pt x="88" y="64"/>
                  </a:cubicBezTo>
                  <a:cubicBezTo>
                    <a:pt x="88" y="51"/>
                    <a:pt x="78" y="41"/>
                    <a:pt x="65" y="41"/>
                  </a:cubicBezTo>
                  <a:close/>
                  <a:moveTo>
                    <a:pt x="46" y="64"/>
                  </a:moveTo>
                  <a:cubicBezTo>
                    <a:pt x="46" y="54"/>
                    <a:pt x="53" y="45"/>
                    <a:pt x="63" y="44"/>
                  </a:cubicBezTo>
                  <a:cubicBezTo>
                    <a:pt x="63" y="44"/>
                    <a:pt x="63" y="44"/>
                    <a:pt x="63" y="44"/>
                  </a:cubicBezTo>
                  <a:cubicBezTo>
                    <a:pt x="63" y="48"/>
                    <a:pt x="63" y="48"/>
                    <a:pt x="63" y="48"/>
                  </a:cubicBezTo>
                  <a:cubicBezTo>
                    <a:pt x="58" y="49"/>
                    <a:pt x="55" y="52"/>
                    <a:pt x="55" y="57"/>
                  </a:cubicBezTo>
                  <a:cubicBezTo>
                    <a:pt x="55" y="62"/>
                    <a:pt x="58" y="64"/>
                    <a:pt x="64" y="66"/>
                  </a:cubicBezTo>
                  <a:cubicBezTo>
                    <a:pt x="67" y="67"/>
                    <a:pt x="69" y="68"/>
                    <a:pt x="69" y="70"/>
                  </a:cubicBezTo>
                  <a:cubicBezTo>
                    <a:pt x="69" y="72"/>
                    <a:pt x="67" y="73"/>
                    <a:pt x="64" y="73"/>
                  </a:cubicBezTo>
                  <a:cubicBezTo>
                    <a:pt x="61" y="73"/>
                    <a:pt x="58" y="72"/>
                    <a:pt x="56" y="71"/>
                  </a:cubicBezTo>
                  <a:cubicBezTo>
                    <a:pt x="54" y="77"/>
                    <a:pt x="54" y="77"/>
                    <a:pt x="54" y="77"/>
                  </a:cubicBezTo>
                  <a:cubicBezTo>
                    <a:pt x="56" y="78"/>
                    <a:pt x="59" y="79"/>
                    <a:pt x="63" y="79"/>
                  </a:cubicBezTo>
                  <a:cubicBezTo>
                    <a:pt x="63" y="83"/>
                    <a:pt x="63" y="83"/>
                    <a:pt x="63" y="83"/>
                  </a:cubicBezTo>
                  <a:cubicBezTo>
                    <a:pt x="53" y="82"/>
                    <a:pt x="46" y="73"/>
                    <a:pt x="46" y="64"/>
                  </a:cubicBezTo>
                  <a:close/>
                  <a:moveTo>
                    <a:pt x="68" y="83"/>
                  </a:moveTo>
                  <a:cubicBezTo>
                    <a:pt x="68" y="79"/>
                    <a:pt x="68" y="79"/>
                    <a:pt x="68" y="79"/>
                  </a:cubicBezTo>
                  <a:cubicBezTo>
                    <a:pt x="74" y="78"/>
                    <a:pt x="77" y="74"/>
                    <a:pt x="77" y="69"/>
                  </a:cubicBezTo>
                  <a:cubicBezTo>
                    <a:pt x="77" y="65"/>
                    <a:pt x="74" y="62"/>
                    <a:pt x="68" y="60"/>
                  </a:cubicBezTo>
                  <a:cubicBezTo>
                    <a:pt x="64" y="59"/>
                    <a:pt x="62" y="57"/>
                    <a:pt x="62" y="56"/>
                  </a:cubicBezTo>
                  <a:cubicBezTo>
                    <a:pt x="62" y="54"/>
                    <a:pt x="63" y="53"/>
                    <a:pt x="67" y="53"/>
                  </a:cubicBezTo>
                  <a:cubicBezTo>
                    <a:pt x="70" y="53"/>
                    <a:pt x="73" y="54"/>
                    <a:pt x="74" y="55"/>
                  </a:cubicBezTo>
                  <a:cubicBezTo>
                    <a:pt x="75" y="49"/>
                    <a:pt x="75" y="49"/>
                    <a:pt x="75" y="49"/>
                  </a:cubicBezTo>
                  <a:cubicBezTo>
                    <a:pt x="74" y="48"/>
                    <a:pt x="71" y="47"/>
                    <a:pt x="68" y="47"/>
                  </a:cubicBezTo>
                  <a:cubicBezTo>
                    <a:pt x="68" y="44"/>
                    <a:pt x="68" y="44"/>
                    <a:pt x="68" y="44"/>
                  </a:cubicBezTo>
                  <a:cubicBezTo>
                    <a:pt x="68" y="44"/>
                    <a:pt x="68" y="44"/>
                    <a:pt x="68" y="44"/>
                  </a:cubicBezTo>
                  <a:cubicBezTo>
                    <a:pt x="78" y="46"/>
                    <a:pt x="85" y="54"/>
                    <a:pt x="85" y="64"/>
                  </a:cubicBezTo>
                  <a:cubicBezTo>
                    <a:pt x="85" y="74"/>
                    <a:pt x="77" y="82"/>
                    <a:pt x="68" y="83"/>
                  </a:cubicBezTo>
                  <a:close/>
                  <a:moveTo>
                    <a:pt x="130" y="28"/>
                  </a:moveTo>
                  <a:cubicBezTo>
                    <a:pt x="89" y="28"/>
                    <a:pt x="89" y="28"/>
                    <a:pt x="89" y="28"/>
                  </a:cubicBezTo>
                  <a:cubicBezTo>
                    <a:pt x="89" y="11"/>
                    <a:pt x="89" y="11"/>
                    <a:pt x="89" y="11"/>
                  </a:cubicBezTo>
                  <a:cubicBezTo>
                    <a:pt x="88" y="3"/>
                    <a:pt x="77" y="5"/>
                    <a:pt x="77" y="11"/>
                  </a:cubicBezTo>
                  <a:cubicBezTo>
                    <a:pt x="76" y="28"/>
                    <a:pt x="76" y="28"/>
                    <a:pt x="76" y="28"/>
                  </a:cubicBezTo>
                  <a:cubicBezTo>
                    <a:pt x="72" y="28"/>
                    <a:pt x="72" y="28"/>
                    <a:pt x="72" y="28"/>
                  </a:cubicBezTo>
                  <a:cubicBezTo>
                    <a:pt x="72" y="9"/>
                    <a:pt x="72" y="9"/>
                    <a:pt x="72" y="9"/>
                  </a:cubicBezTo>
                  <a:cubicBezTo>
                    <a:pt x="72" y="2"/>
                    <a:pt x="60" y="0"/>
                    <a:pt x="59" y="9"/>
                  </a:cubicBezTo>
                  <a:cubicBezTo>
                    <a:pt x="59" y="28"/>
                    <a:pt x="59" y="28"/>
                    <a:pt x="59" y="28"/>
                  </a:cubicBezTo>
                  <a:cubicBezTo>
                    <a:pt x="55" y="28"/>
                    <a:pt x="55" y="28"/>
                    <a:pt x="55" y="28"/>
                  </a:cubicBezTo>
                  <a:cubicBezTo>
                    <a:pt x="55" y="11"/>
                    <a:pt x="55" y="11"/>
                    <a:pt x="55" y="11"/>
                  </a:cubicBezTo>
                  <a:cubicBezTo>
                    <a:pt x="55" y="3"/>
                    <a:pt x="43" y="2"/>
                    <a:pt x="43" y="11"/>
                  </a:cubicBezTo>
                  <a:cubicBezTo>
                    <a:pt x="43" y="28"/>
                    <a:pt x="43" y="28"/>
                    <a:pt x="43" y="28"/>
                  </a:cubicBezTo>
                  <a:cubicBezTo>
                    <a:pt x="38" y="28"/>
                    <a:pt x="38" y="28"/>
                    <a:pt x="38" y="28"/>
                  </a:cubicBezTo>
                  <a:cubicBezTo>
                    <a:pt x="38" y="18"/>
                    <a:pt x="38" y="18"/>
                    <a:pt x="38" y="18"/>
                  </a:cubicBezTo>
                  <a:cubicBezTo>
                    <a:pt x="37" y="9"/>
                    <a:pt x="27" y="10"/>
                    <a:pt x="26" y="18"/>
                  </a:cubicBezTo>
                  <a:cubicBezTo>
                    <a:pt x="26" y="28"/>
                    <a:pt x="26" y="28"/>
                    <a:pt x="26" y="28"/>
                  </a:cubicBezTo>
                  <a:cubicBezTo>
                    <a:pt x="0" y="28"/>
                    <a:pt x="0" y="28"/>
                    <a:pt x="0" y="28"/>
                  </a:cubicBezTo>
                  <a:cubicBezTo>
                    <a:pt x="0" y="99"/>
                    <a:pt x="0" y="99"/>
                    <a:pt x="0" y="99"/>
                  </a:cubicBezTo>
                  <a:cubicBezTo>
                    <a:pt x="26" y="99"/>
                    <a:pt x="26" y="99"/>
                    <a:pt x="26" y="99"/>
                  </a:cubicBezTo>
                  <a:cubicBezTo>
                    <a:pt x="26" y="106"/>
                    <a:pt x="26" y="106"/>
                    <a:pt x="26" y="106"/>
                  </a:cubicBezTo>
                  <a:cubicBezTo>
                    <a:pt x="43" y="149"/>
                    <a:pt x="90" y="141"/>
                    <a:pt x="104" y="106"/>
                  </a:cubicBezTo>
                  <a:cubicBezTo>
                    <a:pt x="104" y="99"/>
                    <a:pt x="104" y="99"/>
                    <a:pt x="104" y="99"/>
                  </a:cubicBezTo>
                  <a:cubicBezTo>
                    <a:pt x="130" y="99"/>
                    <a:pt x="130" y="99"/>
                    <a:pt x="130" y="99"/>
                  </a:cubicBezTo>
                  <a:lnTo>
                    <a:pt x="130" y="28"/>
                  </a:lnTo>
                  <a:close/>
                  <a:moveTo>
                    <a:pt x="127" y="96"/>
                  </a:moveTo>
                  <a:cubicBezTo>
                    <a:pt x="104" y="96"/>
                    <a:pt x="104" y="96"/>
                    <a:pt x="104" y="96"/>
                  </a:cubicBezTo>
                  <a:cubicBezTo>
                    <a:pt x="104" y="93"/>
                    <a:pt x="104" y="93"/>
                    <a:pt x="104" y="93"/>
                  </a:cubicBezTo>
                  <a:cubicBezTo>
                    <a:pt x="110" y="93"/>
                    <a:pt x="110" y="93"/>
                    <a:pt x="110" y="93"/>
                  </a:cubicBezTo>
                  <a:cubicBezTo>
                    <a:pt x="111" y="93"/>
                    <a:pt x="111" y="93"/>
                    <a:pt x="112" y="92"/>
                  </a:cubicBezTo>
                  <a:cubicBezTo>
                    <a:pt x="112" y="91"/>
                    <a:pt x="113" y="91"/>
                    <a:pt x="113" y="90"/>
                  </a:cubicBezTo>
                  <a:cubicBezTo>
                    <a:pt x="113" y="90"/>
                    <a:pt x="113" y="90"/>
                    <a:pt x="113" y="90"/>
                  </a:cubicBezTo>
                  <a:cubicBezTo>
                    <a:pt x="113" y="87"/>
                    <a:pt x="115" y="85"/>
                    <a:pt x="117" y="85"/>
                  </a:cubicBezTo>
                  <a:cubicBezTo>
                    <a:pt x="117" y="85"/>
                    <a:pt x="117" y="85"/>
                    <a:pt x="118" y="85"/>
                  </a:cubicBezTo>
                  <a:cubicBezTo>
                    <a:pt x="118" y="85"/>
                    <a:pt x="118" y="85"/>
                    <a:pt x="118" y="85"/>
                  </a:cubicBezTo>
                  <a:cubicBezTo>
                    <a:pt x="119" y="85"/>
                    <a:pt x="119" y="85"/>
                    <a:pt x="120" y="85"/>
                  </a:cubicBezTo>
                  <a:cubicBezTo>
                    <a:pt x="121" y="84"/>
                    <a:pt x="121" y="83"/>
                    <a:pt x="121" y="82"/>
                  </a:cubicBezTo>
                  <a:cubicBezTo>
                    <a:pt x="121" y="45"/>
                    <a:pt x="121" y="45"/>
                    <a:pt x="121" y="45"/>
                  </a:cubicBezTo>
                  <a:cubicBezTo>
                    <a:pt x="121" y="44"/>
                    <a:pt x="121" y="43"/>
                    <a:pt x="120" y="43"/>
                  </a:cubicBezTo>
                  <a:cubicBezTo>
                    <a:pt x="119" y="42"/>
                    <a:pt x="119" y="42"/>
                    <a:pt x="118" y="42"/>
                  </a:cubicBezTo>
                  <a:cubicBezTo>
                    <a:pt x="117" y="42"/>
                    <a:pt x="117" y="42"/>
                    <a:pt x="117" y="42"/>
                  </a:cubicBezTo>
                  <a:cubicBezTo>
                    <a:pt x="116" y="42"/>
                    <a:pt x="115" y="42"/>
                    <a:pt x="114" y="41"/>
                  </a:cubicBezTo>
                  <a:cubicBezTo>
                    <a:pt x="113" y="40"/>
                    <a:pt x="113" y="39"/>
                    <a:pt x="113" y="38"/>
                  </a:cubicBezTo>
                  <a:cubicBezTo>
                    <a:pt x="113" y="37"/>
                    <a:pt x="113" y="37"/>
                    <a:pt x="113" y="37"/>
                  </a:cubicBezTo>
                  <a:cubicBezTo>
                    <a:pt x="113" y="36"/>
                    <a:pt x="112" y="36"/>
                    <a:pt x="112" y="35"/>
                  </a:cubicBezTo>
                  <a:cubicBezTo>
                    <a:pt x="111" y="35"/>
                    <a:pt x="111" y="34"/>
                    <a:pt x="110" y="34"/>
                  </a:cubicBezTo>
                  <a:cubicBezTo>
                    <a:pt x="20" y="34"/>
                    <a:pt x="20" y="34"/>
                    <a:pt x="20" y="34"/>
                  </a:cubicBezTo>
                  <a:cubicBezTo>
                    <a:pt x="19" y="34"/>
                    <a:pt x="18" y="35"/>
                    <a:pt x="18" y="35"/>
                  </a:cubicBezTo>
                  <a:cubicBezTo>
                    <a:pt x="17" y="36"/>
                    <a:pt x="17" y="36"/>
                    <a:pt x="17" y="38"/>
                  </a:cubicBezTo>
                  <a:cubicBezTo>
                    <a:pt x="17" y="40"/>
                    <a:pt x="15" y="42"/>
                    <a:pt x="13" y="42"/>
                  </a:cubicBezTo>
                  <a:cubicBezTo>
                    <a:pt x="13" y="42"/>
                    <a:pt x="12" y="42"/>
                    <a:pt x="12" y="42"/>
                  </a:cubicBezTo>
                  <a:cubicBezTo>
                    <a:pt x="12" y="42"/>
                    <a:pt x="12" y="42"/>
                    <a:pt x="12" y="42"/>
                  </a:cubicBezTo>
                  <a:cubicBezTo>
                    <a:pt x="11" y="42"/>
                    <a:pt x="10" y="42"/>
                    <a:pt x="10" y="43"/>
                  </a:cubicBezTo>
                  <a:cubicBezTo>
                    <a:pt x="9" y="43"/>
                    <a:pt x="9" y="44"/>
                    <a:pt x="9" y="45"/>
                  </a:cubicBezTo>
                  <a:cubicBezTo>
                    <a:pt x="9" y="82"/>
                    <a:pt x="9" y="82"/>
                    <a:pt x="9" y="82"/>
                  </a:cubicBezTo>
                  <a:cubicBezTo>
                    <a:pt x="9" y="83"/>
                    <a:pt x="9" y="84"/>
                    <a:pt x="10" y="85"/>
                  </a:cubicBezTo>
                  <a:cubicBezTo>
                    <a:pt x="10" y="85"/>
                    <a:pt x="11" y="85"/>
                    <a:pt x="12" y="85"/>
                  </a:cubicBezTo>
                  <a:cubicBezTo>
                    <a:pt x="12" y="85"/>
                    <a:pt x="12" y="85"/>
                    <a:pt x="12" y="85"/>
                  </a:cubicBezTo>
                  <a:cubicBezTo>
                    <a:pt x="13" y="85"/>
                    <a:pt x="15" y="86"/>
                    <a:pt x="16" y="86"/>
                  </a:cubicBezTo>
                  <a:cubicBezTo>
                    <a:pt x="17" y="87"/>
                    <a:pt x="17" y="88"/>
                    <a:pt x="17" y="90"/>
                  </a:cubicBezTo>
                  <a:cubicBezTo>
                    <a:pt x="17" y="91"/>
                    <a:pt x="17" y="91"/>
                    <a:pt x="18" y="92"/>
                  </a:cubicBezTo>
                  <a:cubicBezTo>
                    <a:pt x="18" y="93"/>
                    <a:pt x="19" y="93"/>
                    <a:pt x="20" y="93"/>
                  </a:cubicBezTo>
                  <a:cubicBezTo>
                    <a:pt x="92" y="93"/>
                    <a:pt x="92" y="93"/>
                    <a:pt x="92" y="93"/>
                  </a:cubicBezTo>
                  <a:cubicBezTo>
                    <a:pt x="92" y="96"/>
                    <a:pt x="92" y="96"/>
                    <a:pt x="92" y="96"/>
                  </a:cubicBezTo>
                  <a:cubicBezTo>
                    <a:pt x="4" y="96"/>
                    <a:pt x="4" y="96"/>
                    <a:pt x="4" y="96"/>
                  </a:cubicBezTo>
                  <a:cubicBezTo>
                    <a:pt x="4" y="31"/>
                    <a:pt x="4" y="31"/>
                    <a:pt x="4" y="31"/>
                  </a:cubicBezTo>
                  <a:cubicBezTo>
                    <a:pt x="26" y="31"/>
                    <a:pt x="26" y="31"/>
                    <a:pt x="26" y="31"/>
                  </a:cubicBezTo>
                  <a:cubicBezTo>
                    <a:pt x="38" y="31"/>
                    <a:pt x="38" y="31"/>
                    <a:pt x="38" y="31"/>
                  </a:cubicBezTo>
                  <a:cubicBezTo>
                    <a:pt x="43" y="31"/>
                    <a:pt x="43" y="31"/>
                    <a:pt x="43" y="31"/>
                  </a:cubicBezTo>
                  <a:cubicBezTo>
                    <a:pt x="55" y="31"/>
                    <a:pt x="55" y="31"/>
                    <a:pt x="55" y="31"/>
                  </a:cubicBezTo>
                  <a:cubicBezTo>
                    <a:pt x="59" y="31"/>
                    <a:pt x="59" y="31"/>
                    <a:pt x="59" y="31"/>
                  </a:cubicBezTo>
                  <a:cubicBezTo>
                    <a:pt x="72" y="31"/>
                    <a:pt x="72" y="31"/>
                    <a:pt x="72" y="31"/>
                  </a:cubicBezTo>
                  <a:cubicBezTo>
                    <a:pt x="76" y="31"/>
                    <a:pt x="76" y="31"/>
                    <a:pt x="76" y="31"/>
                  </a:cubicBezTo>
                  <a:cubicBezTo>
                    <a:pt x="89" y="31"/>
                    <a:pt x="89" y="31"/>
                    <a:pt x="89" y="31"/>
                  </a:cubicBezTo>
                  <a:cubicBezTo>
                    <a:pt x="127" y="31"/>
                    <a:pt x="127" y="31"/>
                    <a:pt x="127" y="31"/>
                  </a:cubicBezTo>
                  <a:lnTo>
                    <a:pt x="127" y="96"/>
                  </a:lnTo>
                  <a:close/>
                  <a:moveTo>
                    <a:pt x="103" y="60"/>
                  </a:moveTo>
                  <a:cubicBezTo>
                    <a:pt x="103" y="52"/>
                    <a:pt x="92" y="53"/>
                    <a:pt x="92" y="60"/>
                  </a:cubicBezTo>
                  <a:cubicBezTo>
                    <a:pt x="92" y="90"/>
                    <a:pt x="92" y="90"/>
                    <a:pt x="92" y="90"/>
                  </a:cubicBezTo>
                  <a:cubicBezTo>
                    <a:pt x="20" y="90"/>
                    <a:pt x="20" y="90"/>
                    <a:pt x="20" y="90"/>
                  </a:cubicBezTo>
                  <a:cubicBezTo>
                    <a:pt x="20" y="90"/>
                    <a:pt x="20" y="90"/>
                    <a:pt x="20" y="90"/>
                  </a:cubicBezTo>
                  <a:cubicBezTo>
                    <a:pt x="20" y="88"/>
                    <a:pt x="19" y="86"/>
                    <a:pt x="18" y="85"/>
                  </a:cubicBezTo>
                  <a:cubicBezTo>
                    <a:pt x="16" y="83"/>
                    <a:pt x="15" y="82"/>
                    <a:pt x="13" y="82"/>
                  </a:cubicBezTo>
                  <a:cubicBezTo>
                    <a:pt x="12" y="82"/>
                    <a:pt x="12" y="82"/>
                    <a:pt x="12" y="82"/>
                  </a:cubicBezTo>
                  <a:cubicBezTo>
                    <a:pt x="12" y="45"/>
                    <a:pt x="12" y="45"/>
                    <a:pt x="12" y="45"/>
                  </a:cubicBezTo>
                  <a:cubicBezTo>
                    <a:pt x="12" y="45"/>
                    <a:pt x="12" y="45"/>
                    <a:pt x="13" y="45"/>
                  </a:cubicBezTo>
                  <a:cubicBezTo>
                    <a:pt x="17" y="45"/>
                    <a:pt x="20" y="42"/>
                    <a:pt x="20" y="37"/>
                  </a:cubicBezTo>
                  <a:cubicBezTo>
                    <a:pt x="20" y="37"/>
                    <a:pt x="20" y="37"/>
                    <a:pt x="20" y="37"/>
                  </a:cubicBezTo>
                  <a:cubicBezTo>
                    <a:pt x="110" y="37"/>
                    <a:pt x="110" y="37"/>
                    <a:pt x="110" y="37"/>
                  </a:cubicBezTo>
                  <a:cubicBezTo>
                    <a:pt x="111" y="37"/>
                    <a:pt x="111" y="37"/>
                    <a:pt x="111" y="37"/>
                  </a:cubicBezTo>
                  <a:cubicBezTo>
                    <a:pt x="110" y="37"/>
                    <a:pt x="110" y="37"/>
                    <a:pt x="110" y="37"/>
                  </a:cubicBezTo>
                  <a:cubicBezTo>
                    <a:pt x="110" y="39"/>
                    <a:pt x="111" y="41"/>
                    <a:pt x="112" y="43"/>
                  </a:cubicBezTo>
                  <a:cubicBezTo>
                    <a:pt x="113" y="44"/>
                    <a:pt x="115" y="45"/>
                    <a:pt x="117" y="45"/>
                  </a:cubicBezTo>
                  <a:cubicBezTo>
                    <a:pt x="117" y="45"/>
                    <a:pt x="118" y="45"/>
                    <a:pt x="118" y="45"/>
                  </a:cubicBezTo>
                  <a:cubicBezTo>
                    <a:pt x="118" y="45"/>
                    <a:pt x="118" y="45"/>
                    <a:pt x="118" y="45"/>
                  </a:cubicBezTo>
                  <a:cubicBezTo>
                    <a:pt x="118" y="83"/>
                    <a:pt x="118" y="83"/>
                    <a:pt x="118" y="83"/>
                  </a:cubicBezTo>
                  <a:cubicBezTo>
                    <a:pt x="118" y="82"/>
                    <a:pt x="117" y="82"/>
                    <a:pt x="117" y="82"/>
                  </a:cubicBezTo>
                  <a:cubicBezTo>
                    <a:pt x="113" y="82"/>
                    <a:pt x="110" y="86"/>
                    <a:pt x="110" y="90"/>
                  </a:cubicBezTo>
                  <a:cubicBezTo>
                    <a:pt x="110" y="90"/>
                    <a:pt x="110" y="90"/>
                    <a:pt x="110" y="90"/>
                  </a:cubicBezTo>
                  <a:cubicBezTo>
                    <a:pt x="110" y="90"/>
                    <a:pt x="110" y="90"/>
                    <a:pt x="110" y="90"/>
                  </a:cubicBezTo>
                  <a:cubicBezTo>
                    <a:pt x="104" y="90"/>
                    <a:pt x="104" y="90"/>
                    <a:pt x="104" y="90"/>
                  </a:cubicBezTo>
                  <a:lnTo>
                    <a:pt x="103" y="6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a:defRPr/>
              </a:pPr>
              <a:endParaRPr lang="zh-CN" altLang="en-US" sz="1350" kern="0">
                <a:solidFill>
                  <a:sysClr val="windowText" lastClr="000000"/>
                </a:solidFill>
                <a:latin typeface="微软雅黑" panose="020B0503020204020204" charset="-122"/>
                <a:ea typeface="微软雅黑" panose="020B0503020204020204" charset="-122"/>
                <a:cs typeface="宋体" charset="0"/>
              </a:endParaRPr>
            </a:p>
          </p:txBody>
        </p:sp>
      </p:grpSp>
      <p:grpSp>
        <p:nvGrpSpPr>
          <p:cNvPr id="33" name="组合 12"/>
          <p:cNvGrpSpPr>
            <a:grpSpLocks/>
          </p:cNvGrpSpPr>
          <p:nvPr/>
        </p:nvGrpSpPr>
        <p:grpSpPr bwMode="auto">
          <a:xfrm>
            <a:off x="1915634" y="5279607"/>
            <a:ext cx="434975" cy="434975"/>
            <a:chOff x="6406936" y="2433233"/>
            <a:chExt cx="794145" cy="794145"/>
          </a:xfrm>
        </p:grpSpPr>
        <p:sp>
          <p:nvSpPr>
            <p:cNvPr id="34" name="Oval 9"/>
            <p:cNvSpPr>
              <a:spLocks noChangeArrowheads="1"/>
            </p:cNvSpPr>
            <p:nvPr/>
          </p:nvSpPr>
          <p:spPr bwMode="auto">
            <a:xfrm>
              <a:off x="6406936" y="2433233"/>
              <a:ext cx="794145" cy="794145"/>
            </a:xfrm>
            <a:prstGeom prst="ellipse">
              <a:avLst/>
            </a:prstGeom>
            <a:solidFill>
              <a:srgbClr val="3A3A3A"/>
            </a:solidFill>
            <a:ln>
              <a:noFill/>
            </a:ln>
          </p:spPr>
          <p:txBody>
            <a:bodyPr lIns="68580" tIns="34290" rIns="68580" bIns="34290"/>
            <a:lstStyle/>
            <a:p>
              <a:pPr>
                <a:defRPr/>
              </a:pPr>
              <a:endParaRPr lang="zh-CN" altLang="en-US" sz="1350" kern="0">
                <a:solidFill>
                  <a:sysClr val="windowText" lastClr="000000"/>
                </a:solidFill>
                <a:latin typeface="微软雅黑" panose="020B0503020204020204" charset="-122"/>
                <a:ea typeface="微软雅黑" panose="020B0503020204020204" charset="-122"/>
                <a:cs typeface="宋体" charset="0"/>
              </a:endParaRPr>
            </a:p>
          </p:txBody>
        </p:sp>
        <p:sp>
          <p:nvSpPr>
            <p:cNvPr id="35" name="Oval 92"/>
            <p:cNvSpPr>
              <a:spLocks noChangeArrowheads="1"/>
            </p:cNvSpPr>
            <p:nvPr/>
          </p:nvSpPr>
          <p:spPr bwMode="auto">
            <a:xfrm>
              <a:off x="6406936" y="2433233"/>
              <a:ext cx="794145" cy="794145"/>
            </a:xfrm>
            <a:prstGeom prst="ellipse">
              <a:avLst/>
            </a:prstGeom>
          </p:spPr>
          <p:txBody>
            <a:bodyPr lIns="68580" tIns="34290" rIns="68580" bIns="34290"/>
            <a:lstStyle/>
            <a:p>
              <a:pPr>
                <a:defRPr/>
              </a:pPr>
              <a:endParaRPr lang="zh-CN" altLang="en-US" sz="1350" kern="0" dirty="0">
                <a:solidFill>
                  <a:sysClr val="windowText" lastClr="000000"/>
                </a:solidFill>
                <a:latin typeface="微软雅黑" panose="020B0503020204020204" charset="-122"/>
                <a:ea typeface="微软雅黑" panose="020B0503020204020204" charset="-122"/>
                <a:cs typeface="宋体" charset="0"/>
              </a:endParaRPr>
            </a:p>
          </p:txBody>
        </p:sp>
        <p:sp>
          <p:nvSpPr>
            <p:cNvPr id="36" name="Freeform 162"/>
            <p:cNvSpPr>
              <a:spLocks noEditPoints="1"/>
            </p:cNvSpPr>
            <p:nvPr/>
          </p:nvSpPr>
          <p:spPr bwMode="auto">
            <a:xfrm>
              <a:off x="6586633" y="2615827"/>
              <a:ext cx="434751" cy="428954"/>
            </a:xfrm>
            <a:custGeom>
              <a:avLst/>
              <a:gdLst>
                <a:gd name="T0" fmla="*/ 132 w 132"/>
                <a:gd name="T1" fmla="*/ 39 h 130"/>
                <a:gd name="T2" fmla="*/ 132 w 132"/>
                <a:gd name="T3" fmla="*/ 96 h 130"/>
                <a:gd name="T4" fmla="*/ 105 w 132"/>
                <a:gd name="T5" fmla="*/ 61 h 130"/>
                <a:gd name="T6" fmla="*/ 98 w 132"/>
                <a:gd name="T7" fmla="*/ 58 h 130"/>
                <a:gd name="T8" fmla="*/ 44 w 132"/>
                <a:gd name="T9" fmla="*/ 58 h 130"/>
                <a:gd name="T10" fmla="*/ 44 w 132"/>
                <a:gd name="T11" fmla="*/ 55 h 130"/>
                <a:gd name="T12" fmla="*/ 59 w 132"/>
                <a:gd name="T13" fmla="*/ 36 h 130"/>
                <a:gd name="T14" fmla="*/ 130 w 132"/>
                <a:gd name="T15" fmla="*/ 36 h 130"/>
                <a:gd name="T16" fmla="*/ 132 w 132"/>
                <a:gd name="T17" fmla="*/ 39 h 130"/>
                <a:gd name="T18" fmla="*/ 130 w 132"/>
                <a:gd name="T19" fmla="*/ 101 h 130"/>
                <a:gd name="T20" fmla="*/ 131 w 132"/>
                <a:gd name="T21" fmla="*/ 103 h 130"/>
                <a:gd name="T22" fmla="*/ 110 w 132"/>
                <a:gd name="T23" fmla="*/ 128 h 130"/>
                <a:gd name="T24" fmla="*/ 106 w 132"/>
                <a:gd name="T25" fmla="*/ 130 h 130"/>
                <a:gd name="T26" fmla="*/ 16 w 132"/>
                <a:gd name="T27" fmla="*/ 130 h 130"/>
                <a:gd name="T28" fmla="*/ 15 w 132"/>
                <a:gd name="T29" fmla="*/ 128 h 130"/>
                <a:gd name="T30" fmla="*/ 42 w 132"/>
                <a:gd name="T31" fmla="*/ 103 h 130"/>
                <a:gd name="T32" fmla="*/ 46 w 132"/>
                <a:gd name="T33" fmla="*/ 101 h 130"/>
                <a:gd name="T34" fmla="*/ 42 w 132"/>
                <a:gd name="T35" fmla="*/ 99 h 130"/>
                <a:gd name="T36" fmla="*/ 7 w 132"/>
                <a:gd name="T37" fmla="*/ 63 h 130"/>
                <a:gd name="T38" fmla="*/ 8 w 132"/>
                <a:gd name="T39" fmla="*/ 61 h 130"/>
                <a:gd name="T40" fmla="*/ 98 w 132"/>
                <a:gd name="T41" fmla="*/ 61 h 130"/>
                <a:gd name="T42" fmla="*/ 102 w 132"/>
                <a:gd name="T43" fmla="*/ 63 h 130"/>
                <a:gd name="T44" fmla="*/ 131 w 132"/>
                <a:gd name="T45" fmla="*/ 99 h 130"/>
                <a:gd name="T46" fmla="*/ 130 w 132"/>
                <a:gd name="T47" fmla="*/ 101 h 130"/>
                <a:gd name="T48" fmla="*/ 126 w 132"/>
                <a:gd name="T49" fmla="*/ 98 h 130"/>
                <a:gd name="T50" fmla="*/ 101 w 132"/>
                <a:gd name="T51" fmla="*/ 65 h 130"/>
                <a:gd name="T52" fmla="*/ 97 w 132"/>
                <a:gd name="T53" fmla="*/ 63 h 130"/>
                <a:gd name="T54" fmla="*/ 13 w 132"/>
                <a:gd name="T55" fmla="*/ 63 h 130"/>
                <a:gd name="T56" fmla="*/ 13 w 132"/>
                <a:gd name="T57" fmla="*/ 65 h 130"/>
                <a:gd name="T58" fmla="*/ 45 w 132"/>
                <a:gd name="T59" fmla="*/ 98 h 130"/>
                <a:gd name="T60" fmla="*/ 48 w 132"/>
                <a:gd name="T61" fmla="*/ 100 h 130"/>
                <a:gd name="T62" fmla="*/ 126 w 132"/>
                <a:gd name="T63" fmla="*/ 100 h 130"/>
                <a:gd name="T64" fmla="*/ 126 w 132"/>
                <a:gd name="T65" fmla="*/ 98 h 130"/>
                <a:gd name="T66" fmla="*/ 9 w 132"/>
                <a:gd name="T67" fmla="*/ 49 h 130"/>
                <a:gd name="T68" fmla="*/ 0 w 132"/>
                <a:gd name="T69" fmla="*/ 29 h 130"/>
                <a:gd name="T70" fmla="*/ 9 w 132"/>
                <a:gd name="T71" fmla="*/ 9 h 130"/>
                <a:gd name="T72" fmla="*/ 29 w 132"/>
                <a:gd name="T73" fmla="*/ 0 h 130"/>
                <a:gd name="T74" fmla="*/ 49 w 132"/>
                <a:gd name="T75" fmla="*/ 9 h 130"/>
                <a:gd name="T76" fmla="*/ 57 w 132"/>
                <a:gd name="T77" fmla="*/ 29 h 130"/>
                <a:gd name="T78" fmla="*/ 49 w 132"/>
                <a:gd name="T79" fmla="*/ 49 h 130"/>
                <a:gd name="T80" fmla="*/ 29 w 132"/>
                <a:gd name="T81" fmla="*/ 57 h 130"/>
                <a:gd name="T82" fmla="*/ 9 w 132"/>
                <a:gd name="T83" fmla="*/ 49 h 130"/>
                <a:gd name="T84" fmla="*/ 32 w 132"/>
                <a:gd name="T85" fmla="*/ 34 h 130"/>
                <a:gd name="T86" fmla="*/ 28 w 132"/>
                <a:gd name="T87" fmla="*/ 37 h 130"/>
                <a:gd name="T88" fmla="*/ 20 w 132"/>
                <a:gd name="T89" fmla="*/ 35 h 130"/>
                <a:gd name="T90" fmla="*/ 19 w 132"/>
                <a:gd name="T91" fmla="*/ 40 h 130"/>
                <a:gd name="T92" fmla="*/ 26 w 132"/>
                <a:gd name="T93" fmla="*/ 42 h 130"/>
                <a:gd name="T94" fmla="*/ 26 w 132"/>
                <a:gd name="T95" fmla="*/ 46 h 130"/>
                <a:gd name="T96" fmla="*/ 31 w 132"/>
                <a:gd name="T97" fmla="*/ 46 h 130"/>
                <a:gd name="T98" fmla="*/ 31 w 132"/>
                <a:gd name="T99" fmla="*/ 42 h 130"/>
                <a:gd name="T100" fmla="*/ 39 w 132"/>
                <a:gd name="T101" fmla="*/ 34 h 130"/>
                <a:gd name="T102" fmla="*/ 31 w 132"/>
                <a:gd name="T103" fmla="*/ 25 h 130"/>
                <a:gd name="T104" fmla="*/ 26 w 132"/>
                <a:gd name="T105" fmla="*/ 21 h 130"/>
                <a:gd name="T106" fmla="*/ 30 w 132"/>
                <a:gd name="T107" fmla="*/ 19 h 130"/>
                <a:gd name="T108" fmla="*/ 36 w 132"/>
                <a:gd name="T109" fmla="*/ 20 h 130"/>
                <a:gd name="T110" fmla="*/ 38 w 132"/>
                <a:gd name="T111" fmla="*/ 15 h 130"/>
                <a:gd name="T112" fmla="*/ 31 w 132"/>
                <a:gd name="T113" fmla="*/ 14 h 130"/>
                <a:gd name="T114" fmla="*/ 31 w 132"/>
                <a:gd name="T115" fmla="*/ 10 h 130"/>
                <a:gd name="T116" fmla="*/ 27 w 132"/>
                <a:gd name="T117" fmla="*/ 10 h 130"/>
                <a:gd name="T118" fmla="*/ 27 w 132"/>
                <a:gd name="T119" fmla="*/ 14 h 130"/>
                <a:gd name="T120" fmla="*/ 19 w 132"/>
                <a:gd name="T121" fmla="*/ 22 h 130"/>
                <a:gd name="T122" fmla="*/ 27 w 132"/>
                <a:gd name="T123" fmla="*/ 30 h 130"/>
                <a:gd name="T124" fmla="*/ 32 w 132"/>
                <a:gd name="T125" fmla="*/ 34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2" h="130">
                  <a:moveTo>
                    <a:pt x="132" y="39"/>
                  </a:moveTo>
                  <a:cubicBezTo>
                    <a:pt x="132" y="96"/>
                    <a:pt x="132" y="96"/>
                    <a:pt x="132" y="96"/>
                  </a:cubicBezTo>
                  <a:cubicBezTo>
                    <a:pt x="105" y="61"/>
                    <a:pt x="105" y="61"/>
                    <a:pt x="105" y="61"/>
                  </a:cubicBezTo>
                  <a:cubicBezTo>
                    <a:pt x="103" y="59"/>
                    <a:pt x="101" y="58"/>
                    <a:pt x="98" y="58"/>
                  </a:cubicBezTo>
                  <a:cubicBezTo>
                    <a:pt x="44" y="58"/>
                    <a:pt x="44" y="58"/>
                    <a:pt x="44" y="58"/>
                  </a:cubicBezTo>
                  <a:cubicBezTo>
                    <a:pt x="44" y="55"/>
                    <a:pt x="44" y="55"/>
                    <a:pt x="44" y="55"/>
                  </a:cubicBezTo>
                  <a:cubicBezTo>
                    <a:pt x="51" y="51"/>
                    <a:pt x="57" y="44"/>
                    <a:pt x="59" y="36"/>
                  </a:cubicBezTo>
                  <a:cubicBezTo>
                    <a:pt x="130" y="36"/>
                    <a:pt x="130" y="36"/>
                    <a:pt x="130" y="36"/>
                  </a:cubicBezTo>
                  <a:cubicBezTo>
                    <a:pt x="131" y="36"/>
                    <a:pt x="132" y="37"/>
                    <a:pt x="132" y="39"/>
                  </a:cubicBezTo>
                  <a:close/>
                  <a:moveTo>
                    <a:pt x="130" y="101"/>
                  </a:moveTo>
                  <a:cubicBezTo>
                    <a:pt x="131" y="101"/>
                    <a:pt x="132" y="102"/>
                    <a:pt x="131" y="103"/>
                  </a:cubicBezTo>
                  <a:cubicBezTo>
                    <a:pt x="110" y="128"/>
                    <a:pt x="110" y="128"/>
                    <a:pt x="110" y="128"/>
                  </a:cubicBezTo>
                  <a:cubicBezTo>
                    <a:pt x="109" y="129"/>
                    <a:pt x="108" y="130"/>
                    <a:pt x="106" y="130"/>
                  </a:cubicBezTo>
                  <a:cubicBezTo>
                    <a:pt x="16" y="130"/>
                    <a:pt x="16" y="130"/>
                    <a:pt x="16" y="130"/>
                  </a:cubicBezTo>
                  <a:cubicBezTo>
                    <a:pt x="14" y="130"/>
                    <a:pt x="14" y="129"/>
                    <a:pt x="15" y="128"/>
                  </a:cubicBezTo>
                  <a:cubicBezTo>
                    <a:pt x="42" y="103"/>
                    <a:pt x="42" y="103"/>
                    <a:pt x="42" y="103"/>
                  </a:cubicBezTo>
                  <a:cubicBezTo>
                    <a:pt x="43" y="102"/>
                    <a:pt x="45" y="101"/>
                    <a:pt x="46" y="101"/>
                  </a:cubicBezTo>
                  <a:cubicBezTo>
                    <a:pt x="45" y="101"/>
                    <a:pt x="43" y="100"/>
                    <a:pt x="42" y="99"/>
                  </a:cubicBezTo>
                  <a:cubicBezTo>
                    <a:pt x="7" y="63"/>
                    <a:pt x="7" y="63"/>
                    <a:pt x="7" y="63"/>
                  </a:cubicBezTo>
                  <a:cubicBezTo>
                    <a:pt x="6" y="62"/>
                    <a:pt x="6" y="61"/>
                    <a:pt x="8" y="61"/>
                  </a:cubicBezTo>
                  <a:cubicBezTo>
                    <a:pt x="98" y="61"/>
                    <a:pt x="98" y="61"/>
                    <a:pt x="98" y="61"/>
                  </a:cubicBezTo>
                  <a:cubicBezTo>
                    <a:pt x="100" y="61"/>
                    <a:pt x="101" y="62"/>
                    <a:pt x="102" y="63"/>
                  </a:cubicBezTo>
                  <a:cubicBezTo>
                    <a:pt x="131" y="99"/>
                    <a:pt x="131" y="99"/>
                    <a:pt x="131" y="99"/>
                  </a:cubicBezTo>
                  <a:cubicBezTo>
                    <a:pt x="132" y="100"/>
                    <a:pt x="131" y="101"/>
                    <a:pt x="130" y="101"/>
                  </a:cubicBezTo>
                  <a:close/>
                  <a:moveTo>
                    <a:pt x="126" y="98"/>
                  </a:moveTo>
                  <a:cubicBezTo>
                    <a:pt x="101" y="65"/>
                    <a:pt x="101" y="65"/>
                    <a:pt x="101" y="65"/>
                  </a:cubicBezTo>
                  <a:cubicBezTo>
                    <a:pt x="100" y="64"/>
                    <a:pt x="98" y="63"/>
                    <a:pt x="97" y="63"/>
                  </a:cubicBezTo>
                  <a:cubicBezTo>
                    <a:pt x="13" y="63"/>
                    <a:pt x="13" y="63"/>
                    <a:pt x="13" y="63"/>
                  </a:cubicBezTo>
                  <a:cubicBezTo>
                    <a:pt x="12" y="63"/>
                    <a:pt x="12" y="64"/>
                    <a:pt x="13" y="65"/>
                  </a:cubicBezTo>
                  <a:cubicBezTo>
                    <a:pt x="45" y="98"/>
                    <a:pt x="45" y="98"/>
                    <a:pt x="45" y="98"/>
                  </a:cubicBezTo>
                  <a:cubicBezTo>
                    <a:pt x="45" y="99"/>
                    <a:pt x="47" y="100"/>
                    <a:pt x="48" y="100"/>
                  </a:cubicBezTo>
                  <a:cubicBezTo>
                    <a:pt x="126" y="100"/>
                    <a:pt x="126" y="100"/>
                    <a:pt x="126" y="100"/>
                  </a:cubicBezTo>
                  <a:cubicBezTo>
                    <a:pt x="127" y="100"/>
                    <a:pt x="127" y="99"/>
                    <a:pt x="126" y="98"/>
                  </a:cubicBezTo>
                  <a:close/>
                  <a:moveTo>
                    <a:pt x="9" y="49"/>
                  </a:moveTo>
                  <a:cubicBezTo>
                    <a:pt x="3" y="44"/>
                    <a:pt x="0" y="37"/>
                    <a:pt x="0" y="29"/>
                  </a:cubicBezTo>
                  <a:cubicBezTo>
                    <a:pt x="0" y="21"/>
                    <a:pt x="3" y="14"/>
                    <a:pt x="9" y="9"/>
                  </a:cubicBezTo>
                  <a:cubicBezTo>
                    <a:pt x="14" y="4"/>
                    <a:pt x="21" y="0"/>
                    <a:pt x="29" y="0"/>
                  </a:cubicBezTo>
                  <a:cubicBezTo>
                    <a:pt x="36" y="0"/>
                    <a:pt x="43" y="4"/>
                    <a:pt x="49" y="9"/>
                  </a:cubicBezTo>
                  <a:cubicBezTo>
                    <a:pt x="54" y="14"/>
                    <a:pt x="57" y="21"/>
                    <a:pt x="57" y="29"/>
                  </a:cubicBezTo>
                  <a:cubicBezTo>
                    <a:pt x="57" y="37"/>
                    <a:pt x="54" y="44"/>
                    <a:pt x="49" y="49"/>
                  </a:cubicBezTo>
                  <a:cubicBezTo>
                    <a:pt x="43" y="54"/>
                    <a:pt x="36" y="57"/>
                    <a:pt x="29" y="57"/>
                  </a:cubicBezTo>
                  <a:cubicBezTo>
                    <a:pt x="21" y="57"/>
                    <a:pt x="14" y="54"/>
                    <a:pt x="9" y="49"/>
                  </a:cubicBezTo>
                  <a:close/>
                  <a:moveTo>
                    <a:pt x="32" y="34"/>
                  </a:moveTo>
                  <a:cubicBezTo>
                    <a:pt x="32" y="36"/>
                    <a:pt x="30" y="37"/>
                    <a:pt x="28" y="37"/>
                  </a:cubicBezTo>
                  <a:cubicBezTo>
                    <a:pt x="25" y="37"/>
                    <a:pt x="22" y="36"/>
                    <a:pt x="20" y="35"/>
                  </a:cubicBezTo>
                  <a:cubicBezTo>
                    <a:pt x="19" y="40"/>
                    <a:pt x="19" y="40"/>
                    <a:pt x="19" y="40"/>
                  </a:cubicBezTo>
                  <a:cubicBezTo>
                    <a:pt x="21" y="41"/>
                    <a:pt x="23" y="42"/>
                    <a:pt x="26" y="42"/>
                  </a:cubicBezTo>
                  <a:cubicBezTo>
                    <a:pt x="26" y="46"/>
                    <a:pt x="26" y="46"/>
                    <a:pt x="26" y="46"/>
                  </a:cubicBezTo>
                  <a:cubicBezTo>
                    <a:pt x="31" y="46"/>
                    <a:pt x="31" y="46"/>
                    <a:pt x="31" y="46"/>
                  </a:cubicBezTo>
                  <a:cubicBezTo>
                    <a:pt x="31" y="42"/>
                    <a:pt x="31" y="42"/>
                    <a:pt x="31" y="42"/>
                  </a:cubicBezTo>
                  <a:cubicBezTo>
                    <a:pt x="36" y="41"/>
                    <a:pt x="39" y="37"/>
                    <a:pt x="39" y="34"/>
                  </a:cubicBezTo>
                  <a:cubicBezTo>
                    <a:pt x="39" y="29"/>
                    <a:pt x="37" y="27"/>
                    <a:pt x="31" y="25"/>
                  </a:cubicBezTo>
                  <a:cubicBezTo>
                    <a:pt x="28" y="24"/>
                    <a:pt x="26" y="23"/>
                    <a:pt x="26" y="21"/>
                  </a:cubicBezTo>
                  <a:cubicBezTo>
                    <a:pt x="26" y="20"/>
                    <a:pt x="27" y="19"/>
                    <a:pt x="30" y="19"/>
                  </a:cubicBezTo>
                  <a:cubicBezTo>
                    <a:pt x="33" y="19"/>
                    <a:pt x="35" y="20"/>
                    <a:pt x="36" y="20"/>
                  </a:cubicBezTo>
                  <a:cubicBezTo>
                    <a:pt x="38" y="15"/>
                    <a:pt x="38" y="15"/>
                    <a:pt x="38" y="15"/>
                  </a:cubicBezTo>
                  <a:cubicBezTo>
                    <a:pt x="36" y="15"/>
                    <a:pt x="34" y="14"/>
                    <a:pt x="31" y="14"/>
                  </a:cubicBezTo>
                  <a:cubicBezTo>
                    <a:pt x="31" y="10"/>
                    <a:pt x="31" y="10"/>
                    <a:pt x="31" y="10"/>
                  </a:cubicBezTo>
                  <a:cubicBezTo>
                    <a:pt x="27" y="10"/>
                    <a:pt x="27" y="10"/>
                    <a:pt x="27" y="10"/>
                  </a:cubicBezTo>
                  <a:cubicBezTo>
                    <a:pt x="27" y="14"/>
                    <a:pt x="27" y="14"/>
                    <a:pt x="27" y="14"/>
                  </a:cubicBezTo>
                  <a:cubicBezTo>
                    <a:pt x="22" y="15"/>
                    <a:pt x="19" y="18"/>
                    <a:pt x="19" y="22"/>
                  </a:cubicBezTo>
                  <a:cubicBezTo>
                    <a:pt x="19" y="26"/>
                    <a:pt x="22" y="29"/>
                    <a:pt x="27" y="30"/>
                  </a:cubicBezTo>
                  <a:cubicBezTo>
                    <a:pt x="31" y="31"/>
                    <a:pt x="32" y="32"/>
                    <a:pt x="32" y="3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a:defRPr/>
              </a:pPr>
              <a:endParaRPr lang="zh-CN" altLang="en-US" sz="1350" kern="0">
                <a:solidFill>
                  <a:sysClr val="windowText" lastClr="000000"/>
                </a:solidFill>
                <a:latin typeface="微软雅黑" panose="020B0503020204020204" charset="-122"/>
                <a:ea typeface="微软雅黑" panose="020B0503020204020204" charset="-122"/>
                <a:cs typeface="宋体" charset="0"/>
              </a:endParaRPr>
            </a:p>
          </p:txBody>
        </p:sp>
      </p:grpSp>
      <p:sp>
        <p:nvSpPr>
          <p:cNvPr id="37" name="文本框 17"/>
          <p:cNvSpPr txBox="1">
            <a:spLocks noChangeArrowheads="1"/>
          </p:cNvSpPr>
          <p:nvPr/>
        </p:nvSpPr>
        <p:spPr bwMode="auto">
          <a:xfrm>
            <a:off x="2562751" y="4420363"/>
            <a:ext cx="8077087" cy="682238"/>
          </a:xfrm>
          <a:prstGeom prst="rect">
            <a:avLst/>
          </a:prstGeom>
          <a:noFill/>
          <a:ln w="9525">
            <a:noFill/>
            <a:miter lim="800000"/>
            <a:headEnd/>
            <a:tailEnd/>
          </a:ln>
        </p:spPr>
        <p:txBody>
          <a:bodyPr wrap="square">
            <a:spAutoFit/>
          </a:bodyPr>
          <a:lstStyle/>
          <a:p>
            <a:pPr algn="just" eaLnBrk="1" hangingPunct="1">
              <a:lnSpc>
                <a:spcPts val="2300"/>
              </a:lnSpc>
              <a:buClr>
                <a:schemeClr val="tx2"/>
              </a:buClr>
              <a:buFont typeface="Arial" pitchFamily="34" charset="0"/>
              <a:buNone/>
            </a:pPr>
            <a:r>
              <a:rPr lang="zh-CN" altLang="zh-CN" dirty="0">
                <a:latin typeface="微软雅黑" pitchFamily="34" charset="-122"/>
                <a:ea typeface="微软雅黑" pitchFamily="34" charset="-122"/>
              </a:rPr>
              <a:t>社会主义本身还是一个年轻的制度，它的完善和巩固需要一个历史的过程</a:t>
            </a:r>
            <a:r>
              <a:rPr lang="zh-CN" altLang="en-US" dirty="0">
                <a:latin typeface="微软雅黑" pitchFamily="34" charset="-122"/>
                <a:ea typeface="微软雅黑" pitchFamily="34" charset="-122"/>
              </a:rPr>
              <a:t>。可以说，苏联模式不可能是资本主义向社会主义过度的选项。</a:t>
            </a:r>
            <a:endParaRPr lang="zh-CN" altLang="zh-CN" dirty="0">
              <a:latin typeface="微软雅黑" pitchFamily="34" charset="-122"/>
              <a:ea typeface="微软雅黑" pitchFamily="34" charset="-122"/>
            </a:endParaRPr>
          </a:p>
        </p:txBody>
      </p:sp>
      <p:sp>
        <p:nvSpPr>
          <p:cNvPr id="38" name="文本框 17"/>
          <p:cNvSpPr txBox="1">
            <a:spLocks noChangeArrowheads="1"/>
          </p:cNvSpPr>
          <p:nvPr/>
        </p:nvSpPr>
        <p:spPr bwMode="auto">
          <a:xfrm>
            <a:off x="2536305" y="5323147"/>
            <a:ext cx="8077087" cy="387286"/>
          </a:xfrm>
          <a:prstGeom prst="rect">
            <a:avLst/>
          </a:prstGeom>
          <a:noFill/>
          <a:ln w="9525">
            <a:noFill/>
            <a:miter lim="800000"/>
            <a:headEnd/>
            <a:tailEnd/>
          </a:ln>
        </p:spPr>
        <p:txBody>
          <a:bodyPr wrap="square">
            <a:spAutoFit/>
          </a:bodyPr>
          <a:lstStyle/>
          <a:p>
            <a:pPr algn="just" eaLnBrk="1" hangingPunct="1">
              <a:lnSpc>
                <a:spcPts val="2300"/>
              </a:lnSpc>
              <a:buClr>
                <a:schemeClr val="tx2"/>
              </a:buClr>
              <a:buFont typeface="Arial" pitchFamily="34" charset="0"/>
              <a:buNone/>
            </a:pPr>
            <a:r>
              <a:rPr lang="zh-CN" altLang="zh-CN">
                <a:latin typeface="微软雅黑" pitchFamily="34" charset="-122"/>
                <a:ea typeface="微软雅黑" pitchFamily="34" charset="-122"/>
              </a:rPr>
              <a:t>庞大的世界体系决定了资本主义向社会主义过渡是一个逐步的、复杂的过程。</a:t>
            </a:r>
            <a:endParaRPr lang="zh-CN" altLang="zh-CN" dirty="0">
              <a:latin typeface="微软雅黑" pitchFamily="34" charset="-122"/>
              <a:ea typeface="微软雅黑" pitchFamily="34" charset="-122"/>
            </a:endParaRPr>
          </a:p>
        </p:txBody>
      </p:sp>
    </p:spTree>
    <p:extLst>
      <p:ext uri="{BB962C8B-B14F-4D97-AF65-F5344CB8AC3E}">
        <p14:creationId xmlns:p14="http://schemas.microsoft.com/office/powerpoint/2010/main" val="1925311828"/>
      </p:ext>
    </p:extLst>
  </p:cSld>
  <p:clrMapOvr>
    <a:masterClrMapping/>
  </p:clrMapOvr>
  <p:transition spd="slow">
    <p:wipe/>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五边形 1"/>
          <p:cNvSpPr/>
          <p:nvPr/>
        </p:nvSpPr>
        <p:spPr>
          <a:xfrm>
            <a:off x="-1" y="0"/>
            <a:ext cx="3431970" cy="620713"/>
          </a:xfrm>
          <a:prstGeom prst="homePlate">
            <a:avLst/>
          </a:prstGeom>
          <a:solidFill>
            <a:srgbClr val="5A1B58">
              <a:alpha val="7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kumimoji="1" lang="zh-CN" altLang="en-US" sz="3200" dirty="0">
                <a:latin typeface="Kaiti SC" charset="-122"/>
                <a:ea typeface="Kaiti SC" charset="-122"/>
                <a:cs typeface="Kaiti SC" charset="-122"/>
              </a:rPr>
              <a:t>矛盾动力论简图</a:t>
            </a:r>
          </a:p>
        </p:txBody>
      </p:sp>
      <p:sp>
        <p:nvSpPr>
          <p:cNvPr id="4" name="梯形 3"/>
          <p:cNvSpPr/>
          <p:nvPr/>
        </p:nvSpPr>
        <p:spPr>
          <a:xfrm>
            <a:off x="2230258" y="3513192"/>
            <a:ext cx="1932247" cy="1113167"/>
          </a:xfrm>
          <a:prstGeom prst="trapezoid">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3600" dirty="0"/>
              <a:t>实践</a:t>
            </a:r>
          </a:p>
        </p:txBody>
      </p:sp>
      <p:sp>
        <p:nvSpPr>
          <p:cNvPr id="5" name="椭圆 4">
            <a:hlinkClick r:id="rId2" action="ppaction://hlinksldjump"/>
          </p:cNvPr>
          <p:cNvSpPr/>
          <p:nvPr/>
        </p:nvSpPr>
        <p:spPr>
          <a:xfrm>
            <a:off x="47072" y="2972055"/>
            <a:ext cx="1361007" cy="692101"/>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800" dirty="0"/>
              <a:t>意识</a:t>
            </a:r>
          </a:p>
        </p:txBody>
      </p:sp>
      <p:sp>
        <p:nvSpPr>
          <p:cNvPr id="6" name="左右箭头 5"/>
          <p:cNvSpPr/>
          <p:nvPr/>
        </p:nvSpPr>
        <p:spPr>
          <a:xfrm>
            <a:off x="1495669" y="3184453"/>
            <a:ext cx="718650" cy="267304"/>
          </a:xfrm>
          <a:prstGeom prst="leftRightArrow">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椭圆 14">
            <a:hlinkClick r:id="rId3" action="ppaction://hlinksldjump"/>
          </p:cNvPr>
          <p:cNvSpPr/>
          <p:nvPr/>
        </p:nvSpPr>
        <p:spPr>
          <a:xfrm>
            <a:off x="4355418" y="1086095"/>
            <a:ext cx="1880825" cy="1170023"/>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400" dirty="0"/>
              <a:t>         </a:t>
            </a:r>
          </a:p>
          <a:p>
            <a:pPr algn="ctr"/>
            <a:endParaRPr kumimoji="1" lang="zh-CN" altLang="en-US" sz="2400" dirty="0"/>
          </a:p>
          <a:p>
            <a:pPr algn="ctr"/>
            <a:r>
              <a:rPr kumimoji="1" lang="zh-CN" altLang="en-US" sz="2400" dirty="0"/>
              <a:t>运动</a:t>
            </a:r>
          </a:p>
        </p:txBody>
      </p:sp>
      <p:sp>
        <p:nvSpPr>
          <p:cNvPr id="16" name="椭圆 15"/>
          <p:cNvSpPr/>
          <p:nvPr/>
        </p:nvSpPr>
        <p:spPr>
          <a:xfrm>
            <a:off x="4573540" y="1099605"/>
            <a:ext cx="1429381" cy="645269"/>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400" dirty="0">
                <a:hlinkClick r:id="rId4" action="ppaction://hlinksldjump"/>
              </a:rPr>
              <a:t>静止</a:t>
            </a:r>
            <a:endParaRPr kumimoji="1" lang="zh-CN" altLang="en-US" sz="2400" dirty="0"/>
          </a:p>
        </p:txBody>
      </p:sp>
      <p:sp>
        <p:nvSpPr>
          <p:cNvPr id="18" name="椭圆 17">
            <a:hlinkClick r:id="rId5" action="ppaction://hlinksldjump"/>
          </p:cNvPr>
          <p:cNvSpPr/>
          <p:nvPr/>
        </p:nvSpPr>
        <p:spPr>
          <a:xfrm>
            <a:off x="6705879" y="2933094"/>
            <a:ext cx="1728095" cy="773040"/>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3200" dirty="0"/>
              <a:t>矛盾</a:t>
            </a:r>
          </a:p>
        </p:txBody>
      </p:sp>
      <p:sp>
        <p:nvSpPr>
          <p:cNvPr id="20" name="椭圆 19">
            <a:hlinkClick r:id="rId6" action="ppaction://hlinksldjump"/>
          </p:cNvPr>
          <p:cNvSpPr/>
          <p:nvPr/>
        </p:nvSpPr>
        <p:spPr>
          <a:xfrm>
            <a:off x="9291917" y="2958353"/>
            <a:ext cx="1169895" cy="692102"/>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400" dirty="0"/>
              <a:t>发展</a:t>
            </a:r>
          </a:p>
        </p:txBody>
      </p:sp>
      <p:sp>
        <p:nvSpPr>
          <p:cNvPr id="21" name="椭圆 20"/>
          <p:cNvSpPr/>
          <p:nvPr/>
        </p:nvSpPr>
        <p:spPr>
          <a:xfrm>
            <a:off x="10171015" y="2958353"/>
            <a:ext cx="1622056" cy="692102"/>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400" dirty="0"/>
              <a:t>新事物</a:t>
            </a:r>
          </a:p>
        </p:txBody>
      </p:sp>
      <p:sp>
        <p:nvSpPr>
          <p:cNvPr id="22" name="椭圆 21">
            <a:hlinkClick r:id="rId7" action="ppaction://hlinksldjump"/>
          </p:cNvPr>
          <p:cNvSpPr/>
          <p:nvPr/>
        </p:nvSpPr>
        <p:spPr>
          <a:xfrm>
            <a:off x="4269697" y="4276518"/>
            <a:ext cx="2238698" cy="77304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400" dirty="0"/>
              <a:t>联系</a:t>
            </a:r>
          </a:p>
        </p:txBody>
      </p:sp>
      <p:sp>
        <p:nvSpPr>
          <p:cNvPr id="23" name="椭圆 22"/>
          <p:cNvSpPr/>
          <p:nvPr/>
        </p:nvSpPr>
        <p:spPr>
          <a:xfrm>
            <a:off x="3996163" y="5758967"/>
            <a:ext cx="1425388" cy="73235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 name="椭圆 23"/>
          <p:cNvSpPr/>
          <p:nvPr/>
        </p:nvSpPr>
        <p:spPr>
          <a:xfrm>
            <a:off x="4009382" y="5884361"/>
            <a:ext cx="807051" cy="548124"/>
          </a:xfrm>
          <a:prstGeom prst="ellipse">
            <a:avLst/>
          </a:prstGeom>
          <a:solidFill>
            <a:schemeClr val="accent6"/>
          </a:solidFill>
          <a:scene3d>
            <a:camera prst="orthographicFront"/>
            <a:lightRig rig="threePt" dir="t"/>
          </a:scene3d>
          <a:sp3d>
            <a:bevelT w="152400" h="50800"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400" dirty="0"/>
              <a:t>物</a:t>
            </a:r>
          </a:p>
        </p:txBody>
      </p:sp>
      <p:sp>
        <p:nvSpPr>
          <p:cNvPr id="25" name="文本框 24"/>
          <p:cNvSpPr txBox="1"/>
          <p:nvPr/>
        </p:nvSpPr>
        <p:spPr>
          <a:xfrm>
            <a:off x="4895536" y="5884361"/>
            <a:ext cx="386652" cy="461665"/>
          </a:xfrm>
          <a:prstGeom prst="rect">
            <a:avLst/>
          </a:prstGeom>
          <a:noFill/>
        </p:spPr>
        <p:txBody>
          <a:bodyPr wrap="square" rtlCol="0">
            <a:spAutoFit/>
          </a:bodyPr>
          <a:lstStyle/>
          <a:p>
            <a:r>
              <a:rPr kumimoji="1" lang="zh-CN" altLang="en-US" sz="2400" dirty="0">
                <a:solidFill>
                  <a:schemeClr val="bg1"/>
                </a:solidFill>
              </a:rPr>
              <a:t>物</a:t>
            </a:r>
          </a:p>
        </p:txBody>
      </p:sp>
      <p:sp>
        <p:nvSpPr>
          <p:cNvPr id="26" name="椭圆 25"/>
          <p:cNvSpPr/>
          <p:nvPr/>
        </p:nvSpPr>
        <p:spPr>
          <a:xfrm>
            <a:off x="5533163" y="5758967"/>
            <a:ext cx="1437462" cy="6657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3200" dirty="0"/>
              <a:t>物</a:t>
            </a:r>
          </a:p>
        </p:txBody>
      </p:sp>
      <p:cxnSp>
        <p:nvCxnSpPr>
          <p:cNvPr id="34" name="直线连接符 33"/>
          <p:cNvCxnSpPr/>
          <p:nvPr/>
        </p:nvCxnSpPr>
        <p:spPr>
          <a:xfrm>
            <a:off x="4034118" y="3294529"/>
            <a:ext cx="2585968" cy="13447"/>
          </a:xfrm>
          <a:prstGeom prst="line">
            <a:avLst/>
          </a:prstGeom>
          <a:ln w="152400">
            <a:solidFill>
              <a:schemeClr val="tx1"/>
            </a:solidFill>
          </a:ln>
        </p:spPr>
        <p:style>
          <a:lnRef idx="1">
            <a:schemeClr val="accent1"/>
          </a:lnRef>
          <a:fillRef idx="0">
            <a:schemeClr val="accent1"/>
          </a:fillRef>
          <a:effectRef idx="0">
            <a:schemeClr val="accent1"/>
          </a:effectRef>
          <a:fontRef idx="minor">
            <a:schemeClr val="tx1"/>
          </a:fontRef>
        </p:style>
      </p:cxnSp>
      <p:sp>
        <p:nvSpPr>
          <p:cNvPr id="52" name="虚尾箭头 51"/>
          <p:cNvSpPr/>
          <p:nvPr/>
        </p:nvSpPr>
        <p:spPr>
          <a:xfrm rot="19551434">
            <a:off x="5545559" y="3665611"/>
            <a:ext cx="956331" cy="337852"/>
          </a:xfrm>
          <a:prstGeom prst="stripedRight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4" name="燕尾形 53"/>
          <p:cNvSpPr/>
          <p:nvPr/>
        </p:nvSpPr>
        <p:spPr>
          <a:xfrm rot="16200000">
            <a:off x="5107821" y="4889075"/>
            <a:ext cx="562450" cy="1121768"/>
          </a:xfrm>
          <a:prstGeom prst="chevron">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sp>
        <p:nvSpPr>
          <p:cNvPr id="55" name="虚尾箭头 54"/>
          <p:cNvSpPr/>
          <p:nvPr/>
        </p:nvSpPr>
        <p:spPr>
          <a:xfrm>
            <a:off x="8517174" y="3149179"/>
            <a:ext cx="734750" cy="337852"/>
          </a:xfrm>
          <a:prstGeom prst="stripedRightArrow">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4" name="右弧形箭头 63"/>
          <p:cNvSpPr/>
          <p:nvPr/>
        </p:nvSpPr>
        <p:spPr>
          <a:xfrm rot="1215936">
            <a:off x="1595184" y="1228003"/>
            <a:ext cx="1245547" cy="1890320"/>
          </a:xfrm>
          <a:prstGeom prst="curvedRightArrow">
            <a:avLst>
              <a:gd name="adj1" fmla="val 16165"/>
              <a:gd name="adj2" fmla="val 46896"/>
              <a:gd name="adj3" fmla="val 26386"/>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sp>
        <p:nvSpPr>
          <p:cNvPr id="66" name="矩形 65"/>
          <p:cNvSpPr/>
          <p:nvPr/>
        </p:nvSpPr>
        <p:spPr>
          <a:xfrm>
            <a:off x="1472904" y="1970934"/>
            <a:ext cx="1688434" cy="584775"/>
          </a:xfrm>
          <a:prstGeom prst="rect">
            <a:avLst/>
          </a:prstGeom>
          <a:noFill/>
        </p:spPr>
        <p:txBody>
          <a:bodyPr wrap="square" lIns="91440" tIns="45720" rIns="91440" bIns="45720">
            <a:spAutoFit/>
          </a:bodyPr>
          <a:lstStyle/>
          <a:p>
            <a:pPr algn="ctr"/>
            <a:r>
              <a:rPr kumimoji="1" lang="zh-CN" altLang="en-US" sz="320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表征</a:t>
            </a:r>
            <a:endParaRPr lang="zh-CN" altLang="en-US" sz="3200" b="0" cap="none" spc="0" dirty="0">
              <a:ln w="0"/>
              <a:solidFill>
                <a:schemeClr val="accent1"/>
              </a:solidFill>
              <a:effectLst>
                <a:outerShdw blurRad="38100" dist="25400" dir="5400000" algn="ctr" rotWithShape="0">
                  <a:srgbClr val="6E747A">
                    <a:alpha val="43000"/>
                  </a:srgbClr>
                </a:outerShdw>
              </a:effectLst>
            </a:endParaRPr>
          </a:p>
        </p:txBody>
      </p:sp>
      <p:sp>
        <p:nvSpPr>
          <p:cNvPr id="67" name="虚尾箭头 66"/>
          <p:cNvSpPr/>
          <p:nvPr/>
        </p:nvSpPr>
        <p:spPr>
          <a:xfrm rot="19340798">
            <a:off x="3913750" y="2506252"/>
            <a:ext cx="1072428" cy="337852"/>
          </a:xfrm>
          <a:prstGeom prst="stripedRight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8" name="虚尾箭头 67"/>
          <p:cNvSpPr/>
          <p:nvPr/>
        </p:nvSpPr>
        <p:spPr>
          <a:xfrm rot="2388934">
            <a:off x="5532128" y="2529250"/>
            <a:ext cx="977345" cy="337852"/>
          </a:xfrm>
          <a:prstGeom prst="stripedRight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9" name="圆角矩形 68">
            <a:hlinkClick r:id="rId8" action="ppaction://hlinksldjump"/>
          </p:cNvPr>
          <p:cNvSpPr/>
          <p:nvPr/>
        </p:nvSpPr>
        <p:spPr>
          <a:xfrm>
            <a:off x="2318325" y="1004241"/>
            <a:ext cx="1194719" cy="925533"/>
          </a:xfrm>
          <a:prstGeom prst="roundRect">
            <a:avLst/>
          </a:prstGeom>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400" dirty="0"/>
              <a:t>时间</a:t>
            </a:r>
          </a:p>
          <a:p>
            <a:pPr algn="ctr"/>
            <a:r>
              <a:rPr kumimoji="1" lang="zh-CN" altLang="en-US" sz="2400" dirty="0"/>
              <a:t>空间</a:t>
            </a:r>
          </a:p>
        </p:txBody>
      </p:sp>
      <p:sp>
        <p:nvSpPr>
          <p:cNvPr id="86" name="虚尾箭头 85"/>
          <p:cNvSpPr/>
          <p:nvPr/>
        </p:nvSpPr>
        <p:spPr>
          <a:xfrm rot="2154418">
            <a:off x="3957299" y="3656753"/>
            <a:ext cx="1072428" cy="337852"/>
          </a:xfrm>
          <a:prstGeom prst="stripedRight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8" name="线形标注 3 97">
            <a:hlinkClick r:id="rId9" action="ppaction://hlinksldjump"/>
          </p:cNvPr>
          <p:cNvSpPr/>
          <p:nvPr/>
        </p:nvSpPr>
        <p:spPr>
          <a:xfrm>
            <a:off x="7836137" y="1215641"/>
            <a:ext cx="2568200" cy="1284786"/>
          </a:xfrm>
          <a:prstGeom prst="borderCallout3">
            <a:avLst/>
          </a:prstGeom>
          <a:ln w="1270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000" dirty="0"/>
              <a:t>同一性与斗争性</a:t>
            </a:r>
          </a:p>
          <a:p>
            <a:pPr algn="ctr"/>
            <a:r>
              <a:rPr kumimoji="1" lang="zh-CN" altLang="en-US" sz="2000" dirty="0"/>
              <a:t>普遍性</a:t>
            </a:r>
            <a:r>
              <a:rPr kumimoji="1" lang="zh-CN" altLang="en-US" sz="2000" dirty="0" smtClean="0"/>
              <a:t>与特殊性</a:t>
            </a:r>
            <a:endParaRPr kumimoji="1" lang="zh-CN" altLang="en-US" sz="2000" dirty="0"/>
          </a:p>
        </p:txBody>
      </p:sp>
      <p:sp>
        <p:nvSpPr>
          <p:cNvPr id="102" name="矩形 101">
            <a:hlinkClick r:id="rId10" action="ppaction://hlinksldjump"/>
          </p:cNvPr>
          <p:cNvSpPr/>
          <p:nvPr/>
        </p:nvSpPr>
        <p:spPr>
          <a:xfrm>
            <a:off x="6948769" y="4029050"/>
            <a:ext cx="4822446" cy="1510814"/>
          </a:xfrm>
          <a:prstGeom prst="rect">
            <a:avLst/>
          </a:prstGeom>
          <a:solidFill>
            <a:schemeClr val="accent4"/>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3" name="矩形 102"/>
          <p:cNvSpPr/>
          <p:nvPr/>
        </p:nvSpPr>
        <p:spPr>
          <a:xfrm>
            <a:off x="7439512" y="4248153"/>
            <a:ext cx="3661098" cy="1077218"/>
          </a:xfrm>
          <a:prstGeom prst="rect">
            <a:avLst/>
          </a:prstGeom>
        </p:spPr>
        <p:txBody>
          <a:bodyPr wrap="square">
            <a:spAutoFit/>
          </a:bodyPr>
          <a:lstStyle/>
          <a:p>
            <a:pPr algn="ctr"/>
            <a:r>
              <a:rPr kumimoji="1" lang="zh-CN" altLang="en-US" sz="3200" dirty="0">
                <a:solidFill>
                  <a:schemeClr val="accent1">
                    <a:lumMod val="75000"/>
                  </a:schemeClr>
                </a:solidFill>
                <a:latin typeface="+mn-lt"/>
                <a:ea typeface="+mn-ea"/>
              </a:rPr>
              <a:t>质变量变规律</a:t>
            </a:r>
          </a:p>
          <a:p>
            <a:pPr algn="ctr"/>
            <a:r>
              <a:rPr kumimoji="1" lang="zh-CN" altLang="en-US" sz="3200" dirty="0">
                <a:solidFill>
                  <a:schemeClr val="accent1">
                    <a:lumMod val="75000"/>
                  </a:schemeClr>
                </a:solidFill>
                <a:latin typeface="+mn-lt"/>
                <a:ea typeface="+mn-ea"/>
              </a:rPr>
              <a:t>否定之否定规律</a:t>
            </a:r>
          </a:p>
        </p:txBody>
      </p:sp>
      <p:sp>
        <p:nvSpPr>
          <p:cNvPr id="104" name="椭圆 103">
            <a:hlinkClick r:id="rId11" action="ppaction://hlinksldjump"/>
          </p:cNvPr>
          <p:cNvSpPr/>
          <p:nvPr/>
        </p:nvSpPr>
        <p:spPr>
          <a:xfrm>
            <a:off x="2378644" y="2910445"/>
            <a:ext cx="1635477" cy="773040"/>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3200" dirty="0"/>
              <a:t>物质</a:t>
            </a:r>
          </a:p>
        </p:txBody>
      </p:sp>
      <p:pic>
        <p:nvPicPr>
          <p:cNvPr id="2050" name="Picture 2">
            <a:hlinkClick r:id="rId12" action="ppaction://hlinksldjump"/>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263352" y="5740967"/>
            <a:ext cx="628650" cy="384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89577336"/>
      </p:ext>
    </p:extLst>
  </p:cSld>
  <p:clrMapOvr>
    <a:masterClrMapping/>
  </p:clrMapOvr>
  <p:transition spd="slow">
    <p:wipe/>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06948" y="791792"/>
            <a:ext cx="5018088" cy="2590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7" name="Line 3"/>
          <p:cNvSpPr>
            <a:spLocks noChangeShapeType="1"/>
          </p:cNvSpPr>
          <p:nvPr/>
        </p:nvSpPr>
        <p:spPr bwMode="auto">
          <a:xfrm>
            <a:off x="6594569" y="3881168"/>
            <a:ext cx="2667000" cy="0"/>
          </a:xfrm>
          <a:prstGeom prst="line">
            <a:avLst/>
          </a:prstGeom>
          <a:noFill/>
          <a:ln w="38100">
            <a:solidFill>
              <a:srgbClr val="5B1A56">
                <a:alpha val="66000"/>
              </a:srgbClr>
            </a:solidFill>
            <a:round/>
            <a:headEnd/>
            <a:tailEnd/>
          </a:ln>
          <a:extLst>
            <a:ext uri="{909E8E84-426E-40DD-AFC4-6F175D3DCCD1}">
              <a14:hiddenFill xmlns:a14="http://schemas.microsoft.com/office/drawing/2010/main">
                <a:noFill/>
              </a14:hiddenFill>
            </a:ext>
          </a:extLst>
        </p:spPr>
        <p:txBody>
          <a:bodyPr lIns="90000" tIns="46800" rIns="90000" bIns="46800" anchor="ctr">
            <a:spAutoFit/>
          </a:bodyPr>
          <a:lstStyle/>
          <a:p>
            <a:pPr eaLnBrk="1" fontAlgn="auto" hangingPunct="1">
              <a:spcBef>
                <a:spcPts val="0"/>
              </a:spcBef>
              <a:spcAft>
                <a:spcPts val="0"/>
              </a:spcAft>
            </a:pPr>
            <a:r>
              <a:rPr lang="zh-CN" altLang="en-US" dirty="0" smtClean="0">
                <a:solidFill>
                  <a:prstClr val="black"/>
                </a:solidFill>
                <a:latin typeface="等线"/>
                <a:ea typeface="等线"/>
              </a:rPr>
              <a:t>    </a:t>
            </a:r>
            <a:endParaRPr lang="zh-CN" altLang="en-US" dirty="0">
              <a:solidFill>
                <a:prstClr val="black"/>
              </a:solidFill>
              <a:latin typeface="等线"/>
              <a:ea typeface="等线"/>
            </a:endParaRPr>
          </a:p>
        </p:txBody>
      </p:sp>
      <p:sp>
        <p:nvSpPr>
          <p:cNvPr id="78" name="Line 5"/>
          <p:cNvSpPr>
            <a:spLocks noChangeShapeType="1"/>
          </p:cNvSpPr>
          <p:nvPr/>
        </p:nvSpPr>
        <p:spPr bwMode="auto">
          <a:xfrm>
            <a:off x="9261569" y="5084493"/>
            <a:ext cx="0" cy="381000"/>
          </a:xfrm>
          <a:prstGeom prst="line">
            <a:avLst/>
          </a:prstGeom>
          <a:noFill/>
          <a:ln w="38100">
            <a:solidFill>
              <a:srgbClr val="5B1A56">
                <a:alpha val="66000"/>
              </a:srgbClr>
            </a:solidFill>
            <a:round/>
            <a:headEnd/>
            <a:tailEnd/>
          </a:ln>
          <a:extLst>
            <a:ext uri="{909E8E84-426E-40DD-AFC4-6F175D3DCCD1}">
              <a14:hiddenFill xmlns:a14="http://schemas.microsoft.com/office/drawing/2010/main">
                <a:noFill/>
              </a14:hiddenFill>
            </a:ext>
          </a:extLst>
        </p:spPr>
        <p:txBody>
          <a:bodyPr lIns="90000" tIns="46800" rIns="90000" bIns="46800" anchor="ctr">
            <a:spAutoFit/>
          </a:bodyPr>
          <a:lstStyle/>
          <a:p>
            <a:pPr eaLnBrk="1" fontAlgn="auto" hangingPunct="1">
              <a:spcBef>
                <a:spcPts val="0"/>
              </a:spcBef>
              <a:spcAft>
                <a:spcPts val="0"/>
              </a:spcAft>
            </a:pPr>
            <a:endParaRPr lang="zh-CN" altLang="en-US">
              <a:solidFill>
                <a:prstClr val="black"/>
              </a:solidFill>
              <a:latin typeface="等线"/>
              <a:ea typeface="等线"/>
            </a:endParaRPr>
          </a:p>
        </p:txBody>
      </p:sp>
      <p:sp>
        <p:nvSpPr>
          <p:cNvPr id="79" name="Line 6"/>
          <p:cNvSpPr>
            <a:spLocks noChangeShapeType="1"/>
          </p:cNvSpPr>
          <p:nvPr/>
        </p:nvSpPr>
        <p:spPr bwMode="auto">
          <a:xfrm flipH="1">
            <a:off x="6670769" y="5465493"/>
            <a:ext cx="2590800" cy="0"/>
          </a:xfrm>
          <a:prstGeom prst="line">
            <a:avLst/>
          </a:prstGeom>
          <a:noFill/>
          <a:ln w="38100">
            <a:solidFill>
              <a:srgbClr val="5B1A56">
                <a:alpha val="66000"/>
              </a:srgbClr>
            </a:solidFill>
            <a:round/>
            <a:headEnd/>
            <a:tailEnd/>
          </a:ln>
          <a:extLst>
            <a:ext uri="{909E8E84-426E-40DD-AFC4-6F175D3DCCD1}">
              <a14:hiddenFill xmlns:a14="http://schemas.microsoft.com/office/drawing/2010/main">
                <a:noFill/>
              </a14:hiddenFill>
            </a:ext>
          </a:extLst>
        </p:spPr>
        <p:txBody>
          <a:bodyPr lIns="90000" tIns="46800" rIns="90000" bIns="46800" anchor="ctr">
            <a:spAutoFit/>
          </a:bodyPr>
          <a:lstStyle/>
          <a:p>
            <a:pPr eaLnBrk="1" fontAlgn="auto" hangingPunct="1">
              <a:spcBef>
                <a:spcPts val="0"/>
              </a:spcBef>
              <a:spcAft>
                <a:spcPts val="0"/>
              </a:spcAft>
            </a:pPr>
            <a:endParaRPr lang="zh-CN" altLang="en-US">
              <a:solidFill>
                <a:prstClr val="black"/>
              </a:solidFill>
              <a:latin typeface="等线"/>
              <a:ea typeface="等线"/>
            </a:endParaRPr>
          </a:p>
        </p:txBody>
      </p:sp>
      <p:sp>
        <p:nvSpPr>
          <p:cNvPr id="80" name="Line 7"/>
          <p:cNvSpPr>
            <a:spLocks noChangeShapeType="1"/>
          </p:cNvSpPr>
          <p:nvPr/>
        </p:nvSpPr>
        <p:spPr bwMode="auto">
          <a:xfrm flipV="1">
            <a:off x="6670769" y="5084493"/>
            <a:ext cx="0" cy="381000"/>
          </a:xfrm>
          <a:prstGeom prst="line">
            <a:avLst/>
          </a:prstGeom>
          <a:noFill/>
          <a:ln w="38100">
            <a:solidFill>
              <a:srgbClr val="5B1A56">
                <a:alpha val="66000"/>
              </a:srgbClr>
            </a:solidFill>
            <a:round/>
            <a:headEnd/>
            <a:tailEnd type="triangle" w="med" len="med"/>
          </a:ln>
          <a:extLst>
            <a:ext uri="{909E8E84-426E-40DD-AFC4-6F175D3DCCD1}">
              <a14:hiddenFill xmlns:a14="http://schemas.microsoft.com/office/drawing/2010/main">
                <a:noFill/>
              </a14:hiddenFill>
            </a:ext>
          </a:extLst>
        </p:spPr>
        <p:txBody>
          <a:bodyPr lIns="90000" tIns="46800" rIns="90000" bIns="46800" anchor="ctr">
            <a:spAutoFit/>
          </a:bodyPr>
          <a:lstStyle/>
          <a:p>
            <a:pPr eaLnBrk="1" fontAlgn="auto" hangingPunct="1">
              <a:spcBef>
                <a:spcPts val="0"/>
              </a:spcBef>
              <a:spcAft>
                <a:spcPts val="0"/>
              </a:spcAft>
            </a:pPr>
            <a:endParaRPr lang="zh-CN" altLang="en-US">
              <a:solidFill>
                <a:prstClr val="black"/>
              </a:solidFill>
              <a:latin typeface="等线"/>
              <a:ea typeface="等线"/>
            </a:endParaRPr>
          </a:p>
        </p:txBody>
      </p:sp>
      <p:sp>
        <p:nvSpPr>
          <p:cNvPr id="81" name="Text Box 8"/>
          <p:cNvSpPr txBox="1">
            <a:spLocks noChangeArrowheads="1"/>
          </p:cNvSpPr>
          <p:nvPr/>
        </p:nvSpPr>
        <p:spPr bwMode="auto">
          <a:xfrm>
            <a:off x="7212107" y="3409680"/>
            <a:ext cx="137160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0000" tIns="46800" rIns="90000" bIns="46800">
            <a:spAutoFit/>
          </a:bodyPr>
          <a:lstStyle>
            <a:lvl1pPr eaLnBrk="0" hangingPunct="0">
              <a:spcBef>
                <a:spcPct val="20000"/>
              </a:spcBef>
              <a:buChar char="•"/>
              <a:defRPr sz="2400">
                <a:solidFill>
                  <a:schemeClr val="tx1"/>
                </a:solidFill>
                <a:latin typeface="Arial" charset="0"/>
                <a:ea typeface="黑体" charset="0"/>
              </a:defRPr>
            </a:lvl1pPr>
            <a:lvl2pPr marL="742950" indent="-285750" eaLnBrk="0" hangingPunct="0">
              <a:spcBef>
                <a:spcPct val="20000"/>
              </a:spcBef>
              <a:buChar char="–"/>
              <a:defRPr sz="2000">
                <a:solidFill>
                  <a:schemeClr val="tx1"/>
                </a:solidFill>
                <a:latin typeface="Arial" charset="0"/>
                <a:ea typeface="黑体" charset="0"/>
              </a:defRPr>
            </a:lvl2pPr>
            <a:lvl3pPr marL="1143000" indent="-228600" eaLnBrk="0" hangingPunct="0">
              <a:spcBef>
                <a:spcPct val="20000"/>
              </a:spcBef>
              <a:buChar char="•"/>
              <a:defRPr>
                <a:solidFill>
                  <a:schemeClr val="tx1"/>
                </a:solidFill>
                <a:latin typeface="Arial" charset="0"/>
                <a:ea typeface="黑体" charset="0"/>
              </a:defRPr>
            </a:lvl3pPr>
            <a:lvl4pPr marL="1600200" indent="-228600" eaLnBrk="0" hangingPunct="0">
              <a:spcBef>
                <a:spcPct val="20000"/>
              </a:spcBef>
              <a:buChar char="–"/>
              <a:defRPr sz="1600">
                <a:solidFill>
                  <a:schemeClr val="tx1"/>
                </a:solidFill>
                <a:latin typeface="Arial" charset="0"/>
                <a:ea typeface="黑体" charset="0"/>
              </a:defRPr>
            </a:lvl4pPr>
            <a:lvl5pPr marL="2057400" indent="-228600" eaLnBrk="0" hangingPunct="0">
              <a:spcBef>
                <a:spcPct val="20000"/>
              </a:spcBef>
              <a:buChar char="»"/>
              <a:defRPr sz="1600">
                <a:solidFill>
                  <a:schemeClr val="tx1"/>
                </a:solidFill>
                <a:latin typeface="Arial" charset="0"/>
                <a:ea typeface="黑体" charset="0"/>
              </a:defRPr>
            </a:lvl5pPr>
            <a:lvl6pPr marL="2514600" indent="-228600" eaLnBrk="0" fontAlgn="base" hangingPunct="0">
              <a:spcBef>
                <a:spcPct val="20000"/>
              </a:spcBef>
              <a:spcAft>
                <a:spcPct val="0"/>
              </a:spcAft>
              <a:buChar char="»"/>
              <a:defRPr sz="1600">
                <a:solidFill>
                  <a:schemeClr val="tx1"/>
                </a:solidFill>
                <a:latin typeface="Arial" charset="0"/>
                <a:ea typeface="黑体" charset="0"/>
              </a:defRPr>
            </a:lvl6pPr>
            <a:lvl7pPr marL="2971800" indent="-228600" eaLnBrk="0" fontAlgn="base" hangingPunct="0">
              <a:spcBef>
                <a:spcPct val="20000"/>
              </a:spcBef>
              <a:spcAft>
                <a:spcPct val="0"/>
              </a:spcAft>
              <a:buChar char="»"/>
              <a:defRPr sz="1600">
                <a:solidFill>
                  <a:schemeClr val="tx1"/>
                </a:solidFill>
                <a:latin typeface="Arial" charset="0"/>
                <a:ea typeface="黑体" charset="0"/>
              </a:defRPr>
            </a:lvl7pPr>
            <a:lvl8pPr marL="3429000" indent="-228600" eaLnBrk="0" fontAlgn="base" hangingPunct="0">
              <a:spcBef>
                <a:spcPct val="20000"/>
              </a:spcBef>
              <a:spcAft>
                <a:spcPct val="0"/>
              </a:spcAft>
              <a:buChar char="»"/>
              <a:defRPr sz="1600">
                <a:solidFill>
                  <a:schemeClr val="tx1"/>
                </a:solidFill>
                <a:latin typeface="Arial" charset="0"/>
                <a:ea typeface="黑体" charset="0"/>
              </a:defRPr>
            </a:lvl8pPr>
            <a:lvl9pPr marL="3886200" indent="-228600" eaLnBrk="0" fontAlgn="base" hangingPunct="0">
              <a:spcBef>
                <a:spcPct val="20000"/>
              </a:spcBef>
              <a:spcAft>
                <a:spcPct val="0"/>
              </a:spcAft>
              <a:buChar char="»"/>
              <a:defRPr sz="1600">
                <a:solidFill>
                  <a:schemeClr val="tx1"/>
                </a:solidFill>
                <a:latin typeface="Arial" charset="0"/>
                <a:ea typeface="黑体" charset="0"/>
              </a:defRPr>
            </a:lvl9pPr>
          </a:lstStyle>
          <a:p>
            <a:pPr algn="ctr" fontAlgn="auto">
              <a:spcBef>
                <a:spcPct val="50000"/>
              </a:spcBef>
              <a:spcAft>
                <a:spcPts val="0"/>
              </a:spcAft>
              <a:buFontTx/>
              <a:buNone/>
            </a:pPr>
            <a:r>
              <a:rPr lang="zh-CN" altLang="en-US" sz="1800" b="1">
                <a:solidFill>
                  <a:srgbClr val="003300"/>
                </a:solidFill>
                <a:latin typeface="隶书" charset="0"/>
                <a:ea typeface="方正水柱简体" charset="0"/>
              </a:rPr>
              <a:t>决定</a:t>
            </a:r>
          </a:p>
        </p:txBody>
      </p:sp>
      <p:sp>
        <p:nvSpPr>
          <p:cNvPr id="82" name="Text Box 9"/>
          <p:cNvSpPr txBox="1">
            <a:spLocks noChangeArrowheads="1"/>
          </p:cNvSpPr>
          <p:nvPr/>
        </p:nvSpPr>
        <p:spPr bwMode="auto">
          <a:xfrm>
            <a:off x="7204169" y="5451205"/>
            <a:ext cx="1762125"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0000" tIns="46800" rIns="90000" bIns="46800">
            <a:spAutoFit/>
          </a:bodyPr>
          <a:lstStyle>
            <a:lvl1pPr eaLnBrk="0" hangingPunct="0">
              <a:spcBef>
                <a:spcPct val="20000"/>
              </a:spcBef>
              <a:buChar char="•"/>
              <a:defRPr sz="2400">
                <a:solidFill>
                  <a:schemeClr val="tx1"/>
                </a:solidFill>
                <a:latin typeface="Arial" charset="0"/>
                <a:ea typeface="黑体" charset="0"/>
              </a:defRPr>
            </a:lvl1pPr>
            <a:lvl2pPr marL="742950" indent="-285750" eaLnBrk="0" hangingPunct="0">
              <a:spcBef>
                <a:spcPct val="20000"/>
              </a:spcBef>
              <a:buChar char="–"/>
              <a:defRPr sz="2000">
                <a:solidFill>
                  <a:schemeClr val="tx1"/>
                </a:solidFill>
                <a:latin typeface="Arial" charset="0"/>
                <a:ea typeface="黑体" charset="0"/>
              </a:defRPr>
            </a:lvl2pPr>
            <a:lvl3pPr marL="1143000" indent="-228600" eaLnBrk="0" hangingPunct="0">
              <a:spcBef>
                <a:spcPct val="20000"/>
              </a:spcBef>
              <a:buChar char="•"/>
              <a:defRPr>
                <a:solidFill>
                  <a:schemeClr val="tx1"/>
                </a:solidFill>
                <a:latin typeface="Arial" charset="0"/>
                <a:ea typeface="黑体" charset="0"/>
              </a:defRPr>
            </a:lvl3pPr>
            <a:lvl4pPr marL="1600200" indent="-228600" eaLnBrk="0" hangingPunct="0">
              <a:spcBef>
                <a:spcPct val="20000"/>
              </a:spcBef>
              <a:buChar char="–"/>
              <a:defRPr sz="1600">
                <a:solidFill>
                  <a:schemeClr val="tx1"/>
                </a:solidFill>
                <a:latin typeface="Arial" charset="0"/>
                <a:ea typeface="黑体" charset="0"/>
              </a:defRPr>
            </a:lvl4pPr>
            <a:lvl5pPr marL="2057400" indent="-228600" eaLnBrk="0" hangingPunct="0">
              <a:spcBef>
                <a:spcPct val="20000"/>
              </a:spcBef>
              <a:buChar char="»"/>
              <a:defRPr sz="1600">
                <a:solidFill>
                  <a:schemeClr val="tx1"/>
                </a:solidFill>
                <a:latin typeface="Arial" charset="0"/>
                <a:ea typeface="黑体" charset="0"/>
              </a:defRPr>
            </a:lvl5pPr>
            <a:lvl6pPr marL="2514600" indent="-228600" eaLnBrk="0" fontAlgn="base" hangingPunct="0">
              <a:spcBef>
                <a:spcPct val="20000"/>
              </a:spcBef>
              <a:spcAft>
                <a:spcPct val="0"/>
              </a:spcAft>
              <a:buChar char="»"/>
              <a:defRPr sz="1600">
                <a:solidFill>
                  <a:schemeClr val="tx1"/>
                </a:solidFill>
                <a:latin typeface="Arial" charset="0"/>
                <a:ea typeface="黑体" charset="0"/>
              </a:defRPr>
            </a:lvl6pPr>
            <a:lvl7pPr marL="2971800" indent="-228600" eaLnBrk="0" fontAlgn="base" hangingPunct="0">
              <a:spcBef>
                <a:spcPct val="20000"/>
              </a:spcBef>
              <a:spcAft>
                <a:spcPct val="0"/>
              </a:spcAft>
              <a:buChar char="»"/>
              <a:defRPr sz="1600">
                <a:solidFill>
                  <a:schemeClr val="tx1"/>
                </a:solidFill>
                <a:latin typeface="Arial" charset="0"/>
                <a:ea typeface="黑体" charset="0"/>
              </a:defRPr>
            </a:lvl7pPr>
            <a:lvl8pPr marL="3429000" indent="-228600" eaLnBrk="0" fontAlgn="base" hangingPunct="0">
              <a:spcBef>
                <a:spcPct val="20000"/>
              </a:spcBef>
              <a:spcAft>
                <a:spcPct val="0"/>
              </a:spcAft>
              <a:buChar char="»"/>
              <a:defRPr sz="1600">
                <a:solidFill>
                  <a:schemeClr val="tx1"/>
                </a:solidFill>
                <a:latin typeface="Arial" charset="0"/>
                <a:ea typeface="黑体" charset="0"/>
              </a:defRPr>
            </a:lvl8pPr>
            <a:lvl9pPr marL="3886200" indent="-228600" eaLnBrk="0" fontAlgn="base" hangingPunct="0">
              <a:spcBef>
                <a:spcPct val="20000"/>
              </a:spcBef>
              <a:spcAft>
                <a:spcPct val="0"/>
              </a:spcAft>
              <a:buChar char="»"/>
              <a:defRPr sz="1600">
                <a:solidFill>
                  <a:schemeClr val="tx1"/>
                </a:solidFill>
                <a:latin typeface="Arial" charset="0"/>
                <a:ea typeface="黑体" charset="0"/>
              </a:defRPr>
            </a:lvl9pPr>
          </a:lstStyle>
          <a:p>
            <a:pPr algn="ctr" fontAlgn="auto">
              <a:spcBef>
                <a:spcPct val="50000"/>
              </a:spcBef>
              <a:spcAft>
                <a:spcPts val="0"/>
              </a:spcAft>
              <a:buFontTx/>
              <a:buNone/>
            </a:pPr>
            <a:r>
              <a:rPr lang="zh-CN" altLang="en-US" sz="1800" b="1">
                <a:solidFill>
                  <a:srgbClr val="003300"/>
                </a:solidFill>
                <a:latin typeface="隶书" charset="0"/>
                <a:ea typeface="方正水柱简体" charset="0"/>
              </a:rPr>
              <a:t>反作用</a:t>
            </a:r>
          </a:p>
        </p:txBody>
      </p:sp>
      <p:grpSp>
        <p:nvGrpSpPr>
          <p:cNvPr id="83" name="Group 29"/>
          <p:cNvGrpSpPr>
            <a:grpSpLocks/>
          </p:cNvGrpSpPr>
          <p:nvPr/>
        </p:nvGrpSpPr>
        <p:grpSpPr bwMode="auto">
          <a:xfrm>
            <a:off x="5527826" y="4241530"/>
            <a:ext cx="2185987" cy="841375"/>
            <a:chOff x="0" y="0"/>
            <a:chExt cx="1870" cy="833"/>
          </a:xfrm>
        </p:grpSpPr>
        <p:grpSp>
          <p:nvGrpSpPr>
            <p:cNvPr id="84" name="Group 30"/>
            <p:cNvGrpSpPr>
              <a:grpSpLocks/>
            </p:cNvGrpSpPr>
            <p:nvPr/>
          </p:nvGrpSpPr>
          <p:grpSpPr bwMode="auto">
            <a:xfrm>
              <a:off x="0" y="0"/>
              <a:ext cx="1870" cy="833"/>
              <a:chOff x="0" y="0"/>
              <a:chExt cx="414" cy="402"/>
            </a:xfrm>
          </p:grpSpPr>
          <p:sp>
            <p:nvSpPr>
              <p:cNvPr id="86" name="AutoShape 32"/>
              <p:cNvSpPr>
                <a:spLocks noChangeArrowheads="1"/>
              </p:cNvSpPr>
              <p:nvPr/>
            </p:nvSpPr>
            <p:spPr bwMode="auto">
              <a:xfrm>
                <a:off x="0" y="0"/>
                <a:ext cx="414" cy="402"/>
              </a:xfrm>
              <a:prstGeom prst="roundRect">
                <a:avLst>
                  <a:gd name="adj" fmla="val 11921"/>
                </a:avLst>
              </a:prstGeom>
              <a:gradFill rotWithShape="1">
                <a:gsLst>
                  <a:gs pos="0">
                    <a:schemeClr val="accent2"/>
                  </a:gs>
                  <a:gs pos="100000">
                    <a:srgbClr val="008E00"/>
                  </a:gs>
                </a:gsLst>
                <a:lin ang="5400000" scaled="1"/>
              </a:gradFill>
              <a:ln w="25400">
                <a:solidFill>
                  <a:srgbClr val="FEFEFE"/>
                </a:solidFill>
                <a:round/>
                <a:headEnd/>
                <a:tailEnd/>
              </a:ln>
              <a:effectLst>
                <a:outerShdw blurRad="63500" dist="53882" dir="2700000" algn="ctr" rotWithShape="0">
                  <a:srgbClr val="000000">
                    <a:alpha val="50000"/>
                  </a:srgbClr>
                </a:outerShdw>
              </a:effectLst>
            </p:spPr>
            <p:txBody>
              <a:bodyPr wrap="none" anchor="ctr"/>
              <a:lstStyle>
                <a:lvl1pPr eaLnBrk="0" hangingPunct="0">
                  <a:spcBef>
                    <a:spcPct val="20000"/>
                  </a:spcBef>
                  <a:buChar char="•"/>
                  <a:defRPr sz="2400">
                    <a:solidFill>
                      <a:schemeClr val="tx1"/>
                    </a:solidFill>
                    <a:latin typeface="Arial" charset="0"/>
                    <a:ea typeface="黑体" charset="0"/>
                  </a:defRPr>
                </a:lvl1pPr>
                <a:lvl2pPr marL="742950" indent="-285750" eaLnBrk="0" hangingPunct="0">
                  <a:spcBef>
                    <a:spcPct val="20000"/>
                  </a:spcBef>
                  <a:buChar char="–"/>
                  <a:defRPr sz="2000">
                    <a:solidFill>
                      <a:schemeClr val="tx1"/>
                    </a:solidFill>
                    <a:latin typeface="Arial" charset="0"/>
                    <a:ea typeface="黑体" charset="0"/>
                  </a:defRPr>
                </a:lvl2pPr>
                <a:lvl3pPr marL="1143000" indent="-228600" eaLnBrk="0" hangingPunct="0">
                  <a:spcBef>
                    <a:spcPct val="20000"/>
                  </a:spcBef>
                  <a:buChar char="•"/>
                  <a:defRPr>
                    <a:solidFill>
                      <a:schemeClr val="tx1"/>
                    </a:solidFill>
                    <a:latin typeface="Arial" charset="0"/>
                    <a:ea typeface="黑体" charset="0"/>
                  </a:defRPr>
                </a:lvl3pPr>
                <a:lvl4pPr marL="1600200" indent="-228600" eaLnBrk="0" hangingPunct="0">
                  <a:spcBef>
                    <a:spcPct val="20000"/>
                  </a:spcBef>
                  <a:buChar char="–"/>
                  <a:defRPr sz="1600">
                    <a:solidFill>
                      <a:schemeClr val="tx1"/>
                    </a:solidFill>
                    <a:latin typeface="Arial" charset="0"/>
                    <a:ea typeface="黑体" charset="0"/>
                  </a:defRPr>
                </a:lvl4pPr>
                <a:lvl5pPr marL="2057400" indent="-228600" eaLnBrk="0" hangingPunct="0">
                  <a:spcBef>
                    <a:spcPct val="20000"/>
                  </a:spcBef>
                  <a:buChar char="»"/>
                  <a:defRPr sz="1600">
                    <a:solidFill>
                      <a:schemeClr val="tx1"/>
                    </a:solidFill>
                    <a:latin typeface="Arial" charset="0"/>
                    <a:ea typeface="黑体" charset="0"/>
                  </a:defRPr>
                </a:lvl5pPr>
                <a:lvl6pPr marL="2514600" indent="-228600" eaLnBrk="0" fontAlgn="base" hangingPunct="0">
                  <a:spcBef>
                    <a:spcPct val="20000"/>
                  </a:spcBef>
                  <a:spcAft>
                    <a:spcPct val="0"/>
                  </a:spcAft>
                  <a:buChar char="»"/>
                  <a:defRPr sz="1600">
                    <a:solidFill>
                      <a:schemeClr val="tx1"/>
                    </a:solidFill>
                    <a:latin typeface="Arial" charset="0"/>
                    <a:ea typeface="黑体" charset="0"/>
                  </a:defRPr>
                </a:lvl6pPr>
                <a:lvl7pPr marL="2971800" indent="-228600" eaLnBrk="0" fontAlgn="base" hangingPunct="0">
                  <a:spcBef>
                    <a:spcPct val="20000"/>
                  </a:spcBef>
                  <a:spcAft>
                    <a:spcPct val="0"/>
                  </a:spcAft>
                  <a:buChar char="»"/>
                  <a:defRPr sz="1600">
                    <a:solidFill>
                      <a:schemeClr val="tx1"/>
                    </a:solidFill>
                    <a:latin typeface="Arial" charset="0"/>
                    <a:ea typeface="黑体" charset="0"/>
                  </a:defRPr>
                </a:lvl7pPr>
                <a:lvl8pPr marL="3429000" indent="-228600" eaLnBrk="0" fontAlgn="base" hangingPunct="0">
                  <a:spcBef>
                    <a:spcPct val="20000"/>
                  </a:spcBef>
                  <a:spcAft>
                    <a:spcPct val="0"/>
                  </a:spcAft>
                  <a:buChar char="»"/>
                  <a:defRPr sz="1600">
                    <a:solidFill>
                      <a:schemeClr val="tx1"/>
                    </a:solidFill>
                    <a:latin typeface="Arial" charset="0"/>
                    <a:ea typeface="黑体" charset="0"/>
                  </a:defRPr>
                </a:lvl8pPr>
                <a:lvl9pPr marL="3886200" indent="-228600" eaLnBrk="0" fontAlgn="base" hangingPunct="0">
                  <a:spcBef>
                    <a:spcPct val="20000"/>
                  </a:spcBef>
                  <a:spcAft>
                    <a:spcPct val="0"/>
                  </a:spcAft>
                  <a:buChar char="»"/>
                  <a:defRPr sz="1600">
                    <a:solidFill>
                      <a:schemeClr val="tx1"/>
                    </a:solidFill>
                    <a:latin typeface="Arial" charset="0"/>
                    <a:ea typeface="黑体" charset="0"/>
                  </a:defRPr>
                </a:lvl9pPr>
              </a:lstStyle>
              <a:p>
                <a:pPr eaLnBrk="1" fontAlgn="auto" hangingPunct="1">
                  <a:spcBef>
                    <a:spcPct val="0"/>
                  </a:spcBef>
                  <a:spcAft>
                    <a:spcPts val="0"/>
                  </a:spcAft>
                  <a:buFontTx/>
                  <a:buNone/>
                </a:pPr>
                <a:endParaRPr lang="zh-CN" altLang="en-US" sz="1800">
                  <a:solidFill>
                    <a:prstClr val="black"/>
                  </a:solidFill>
                  <a:ea typeface="宋体" charset="0"/>
                </a:endParaRPr>
              </a:p>
            </p:txBody>
          </p:sp>
          <p:sp>
            <p:nvSpPr>
              <p:cNvPr id="87" name="Freeform 33"/>
              <p:cNvSpPr>
                <a:spLocks/>
              </p:cNvSpPr>
              <p:nvPr/>
            </p:nvSpPr>
            <p:spPr bwMode="auto">
              <a:xfrm>
                <a:off x="26" y="26"/>
                <a:ext cx="206" cy="201"/>
              </a:xfrm>
              <a:custGeom>
                <a:avLst/>
                <a:gdLst>
                  <a:gd name="T0" fmla="*/ 0 w 596"/>
                  <a:gd name="T1" fmla="*/ 0 h 598"/>
                  <a:gd name="T2" fmla="*/ 596 w 596"/>
                  <a:gd name="T3" fmla="*/ 598 h 598"/>
                </a:gdLst>
                <a:ahLst/>
                <a:cxnLst>
                  <a:cxn ang="0">
                    <a:pos x="118" y="0"/>
                  </a:cxn>
                  <a:cxn ang="0">
                    <a:pos x="0" y="118"/>
                  </a:cxn>
                  <a:cxn ang="0">
                    <a:pos x="0" y="589"/>
                  </a:cxn>
                  <a:cxn ang="0">
                    <a:pos x="161" y="174"/>
                  </a:cxn>
                  <a:cxn ang="0">
                    <a:pos x="589" y="0"/>
                  </a:cxn>
                  <a:cxn ang="0">
                    <a:pos x="118" y="0"/>
                  </a:cxn>
                </a:cxnLst>
                <a:rect l="T0" t="T1" r="T2" b="T3"/>
                <a:pathLst>
                  <a:path w="596" h="598">
                    <a:moveTo>
                      <a:pt x="118" y="0"/>
                    </a:moveTo>
                    <a:cubicBezTo>
                      <a:pt x="53" y="0"/>
                      <a:pt x="0" y="53"/>
                      <a:pt x="0" y="118"/>
                    </a:cubicBezTo>
                    <a:lnTo>
                      <a:pt x="0" y="589"/>
                    </a:lnTo>
                    <a:cubicBezTo>
                      <a:pt x="27" y="598"/>
                      <a:pt x="12" y="309"/>
                      <a:pt x="161" y="174"/>
                    </a:cubicBezTo>
                    <a:cubicBezTo>
                      <a:pt x="310" y="39"/>
                      <a:pt x="596" y="29"/>
                      <a:pt x="589" y="0"/>
                    </a:cubicBezTo>
                    <a:lnTo>
                      <a:pt x="118" y="0"/>
                    </a:lnTo>
                    <a:close/>
                  </a:path>
                </a:pathLst>
              </a:custGeom>
              <a:gradFill rotWithShape="1">
                <a:gsLst>
                  <a:gs pos="0">
                    <a:schemeClr val="accent2">
                      <a:alpha val="0"/>
                    </a:schemeClr>
                  </a:gs>
                  <a:gs pos="50000">
                    <a:srgbClr val="83E683"/>
                  </a:gs>
                  <a:gs pos="100000">
                    <a:schemeClr val="accent2">
                      <a:alpha val="0"/>
                    </a:schemeClr>
                  </a:gs>
                </a:gsLst>
                <a:lin ang="18900000" scaled="1"/>
              </a:gradFill>
              <a:ln w="9525">
                <a:noFill/>
                <a:round/>
                <a:headEnd/>
                <a:tailEnd/>
              </a:ln>
            </p:spPr>
            <p:txBody>
              <a:bodyPr/>
              <a:lstStyle/>
              <a:p>
                <a:pPr eaLnBrk="1" fontAlgn="auto" hangingPunct="1">
                  <a:spcBef>
                    <a:spcPts val="0"/>
                  </a:spcBef>
                  <a:spcAft>
                    <a:spcPts val="0"/>
                  </a:spcAft>
                  <a:buFont typeface="Arial" pitchFamily="34" charset="0"/>
                  <a:buNone/>
                  <a:defRPr/>
                </a:pPr>
                <a:endParaRPr lang="zh-CN" altLang="en-US">
                  <a:solidFill>
                    <a:prstClr val="black"/>
                  </a:solidFill>
                </a:endParaRPr>
              </a:p>
            </p:txBody>
          </p:sp>
        </p:grpSp>
        <p:sp>
          <p:nvSpPr>
            <p:cNvPr id="85" name="Rectangle 34"/>
            <p:cNvSpPr>
              <a:spLocks noChangeArrowheads="1"/>
            </p:cNvSpPr>
            <p:nvPr/>
          </p:nvSpPr>
          <p:spPr bwMode="auto">
            <a:xfrm>
              <a:off x="117" y="47"/>
              <a:ext cx="1688" cy="579"/>
            </a:xfrm>
            <a:prstGeom prst="rect">
              <a:avLst/>
            </a:prstGeom>
            <a:noFill/>
            <a:ln w="9525">
              <a:noFill/>
              <a:miter lim="800000"/>
              <a:headEnd/>
              <a:tailEnd/>
            </a:ln>
          </p:spPr>
          <p:txBody>
            <a:bodyPr wrap="square">
              <a:spAutoFit/>
            </a:bodyPr>
            <a:lstStyle>
              <a:lvl1pPr eaLnBrk="0" hangingPunct="0">
                <a:defRPr>
                  <a:solidFill>
                    <a:schemeClr val="tx1"/>
                  </a:solidFill>
                  <a:latin typeface="Arial" charset="0"/>
                  <a:ea typeface="宋体" charset="0"/>
                </a:defRPr>
              </a:lvl1pPr>
              <a:lvl2pPr marL="742950" indent="-285750" eaLnBrk="0" hangingPunct="0">
                <a:defRPr>
                  <a:solidFill>
                    <a:schemeClr val="tx1"/>
                  </a:solidFill>
                  <a:latin typeface="Arial" charset="0"/>
                  <a:ea typeface="宋体" charset="0"/>
                </a:defRPr>
              </a:lvl2pPr>
              <a:lvl3pPr marL="1143000" indent="-228600" eaLnBrk="0" hangingPunct="0">
                <a:defRPr>
                  <a:solidFill>
                    <a:schemeClr val="tx1"/>
                  </a:solidFill>
                  <a:latin typeface="Arial" charset="0"/>
                  <a:ea typeface="宋体" charset="0"/>
                </a:defRPr>
              </a:lvl3pPr>
              <a:lvl4pPr marL="1600200" indent="-228600" eaLnBrk="0" hangingPunct="0">
                <a:defRPr>
                  <a:solidFill>
                    <a:schemeClr val="tx1"/>
                  </a:solidFill>
                  <a:latin typeface="Arial" charset="0"/>
                  <a:ea typeface="宋体" charset="0"/>
                </a:defRPr>
              </a:lvl4pPr>
              <a:lvl5pPr marL="2057400" indent="-228600" eaLnBrk="0" hangingPunct="0">
                <a:defRPr>
                  <a:solidFill>
                    <a:schemeClr val="tx1"/>
                  </a:solidFill>
                  <a:latin typeface="Arial" charset="0"/>
                  <a:ea typeface="宋体" charset="0"/>
                </a:defRPr>
              </a:lvl5pPr>
              <a:lvl6pPr marL="2514600" indent="-228600" eaLnBrk="0" fontAlgn="base" hangingPunct="0">
                <a:spcBef>
                  <a:spcPct val="0"/>
                </a:spcBef>
                <a:spcAft>
                  <a:spcPct val="0"/>
                </a:spcAft>
                <a:buFont typeface="Arial" charset="0"/>
                <a:defRPr>
                  <a:solidFill>
                    <a:schemeClr val="tx1"/>
                  </a:solidFill>
                  <a:latin typeface="Arial" charset="0"/>
                  <a:ea typeface="宋体" charset="0"/>
                </a:defRPr>
              </a:lvl6pPr>
              <a:lvl7pPr marL="2971800" indent="-228600" eaLnBrk="0" fontAlgn="base" hangingPunct="0">
                <a:spcBef>
                  <a:spcPct val="0"/>
                </a:spcBef>
                <a:spcAft>
                  <a:spcPct val="0"/>
                </a:spcAft>
                <a:buFont typeface="Arial" charset="0"/>
                <a:defRPr>
                  <a:solidFill>
                    <a:schemeClr val="tx1"/>
                  </a:solidFill>
                  <a:latin typeface="Arial" charset="0"/>
                  <a:ea typeface="宋体" charset="0"/>
                </a:defRPr>
              </a:lvl7pPr>
              <a:lvl8pPr marL="3429000" indent="-228600" eaLnBrk="0" fontAlgn="base" hangingPunct="0">
                <a:spcBef>
                  <a:spcPct val="0"/>
                </a:spcBef>
                <a:spcAft>
                  <a:spcPct val="0"/>
                </a:spcAft>
                <a:buFont typeface="Arial" charset="0"/>
                <a:defRPr>
                  <a:solidFill>
                    <a:schemeClr val="tx1"/>
                  </a:solidFill>
                  <a:latin typeface="Arial" charset="0"/>
                  <a:ea typeface="宋体" charset="0"/>
                </a:defRPr>
              </a:lvl8pPr>
              <a:lvl9pPr marL="3886200" indent="-228600" eaLnBrk="0" fontAlgn="base" hangingPunct="0">
                <a:spcBef>
                  <a:spcPct val="0"/>
                </a:spcBef>
                <a:spcAft>
                  <a:spcPct val="0"/>
                </a:spcAft>
                <a:buFont typeface="Arial" charset="0"/>
                <a:defRPr>
                  <a:solidFill>
                    <a:schemeClr val="tx1"/>
                  </a:solidFill>
                  <a:latin typeface="Arial" charset="0"/>
                  <a:ea typeface="宋体" charset="0"/>
                </a:defRPr>
              </a:lvl9pPr>
            </a:lstStyle>
            <a:p>
              <a:pPr algn="ctr" eaLnBrk="1" fontAlgn="auto" hangingPunct="1">
                <a:spcBef>
                  <a:spcPts val="0"/>
                </a:spcBef>
                <a:spcAft>
                  <a:spcPts val="0"/>
                </a:spcAft>
              </a:pPr>
              <a:r>
                <a:rPr lang="zh-CN" altLang="en-US" sz="3200" b="1" dirty="0">
                  <a:solidFill>
                    <a:prstClr val="white"/>
                  </a:solidFill>
                  <a:effectLst>
                    <a:outerShdw blurRad="38100" dist="38100" dir="2700000" algn="tl">
                      <a:srgbClr val="C0C0C0"/>
                    </a:outerShdw>
                  </a:effectLst>
                  <a:ea typeface="黑体" charset="0"/>
                </a:rPr>
                <a:t>经济基础</a:t>
              </a:r>
            </a:p>
          </p:txBody>
        </p:sp>
      </p:grpSp>
      <p:grpSp>
        <p:nvGrpSpPr>
          <p:cNvPr id="88" name="Group 34"/>
          <p:cNvGrpSpPr>
            <a:grpSpLocks/>
          </p:cNvGrpSpPr>
          <p:nvPr/>
        </p:nvGrpSpPr>
        <p:grpSpPr bwMode="auto">
          <a:xfrm>
            <a:off x="8151907" y="4241530"/>
            <a:ext cx="2232025" cy="841375"/>
            <a:chOff x="0" y="0"/>
            <a:chExt cx="1406" cy="530"/>
          </a:xfrm>
        </p:grpSpPr>
        <p:grpSp>
          <p:nvGrpSpPr>
            <p:cNvPr id="89" name="Group 35"/>
            <p:cNvGrpSpPr>
              <a:grpSpLocks/>
            </p:cNvGrpSpPr>
            <p:nvPr/>
          </p:nvGrpSpPr>
          <p:grpSpPr bwMode="auto">
            <a:xfrm>
              <a:off x="0" y="0"/>
              <a:ext cx="1406" cy="530"/>
              <a:chOff x="0" y="0"/>
              <a:chExt cx="414" cy="402"/>
            </a:xfrm>
          </p:grpSpPr>
          <p:sp>
            <p:nvSpPr>
              <p:cNvPr id="91" name="AutoShape 37"/>
              <p:cNvSpPr>
                <a:spLocks noChangeArrowheads="1"/>
              </p:cNvSpPr>
              <p:nvPr/>
            </p:nvSpPr>
            <p:spPr bwMode="auto">
              <a:xfrm>
                <a:off x="0" y="0"/>
                <a:ext cx="414" cy="402"/>
              </a:xfrm>
              <a:prstGeom prst="roundRect">
                <a:avLst>
                  <a:gd name="adj" fmla="val 11921"/>
                </a:avLst>
              </a:prstGeom>
              <a:gradFill rotWithShape="1">
                <a:gsLst>
                  <a:gs pos="0">
                    <a:schemeClr val="accent2"/>
                  </a:gs>
                  <a:gs pos="100000">
                    <a:srgbClr val="008E00"/>
                  </a:gs>
                </a:gsLst>
                <a:lin ang="5400000" scaled="1"/>
              </a:gradFill>
              <a:ln w="25400">
                <a:solidFill>
                  <a:srgbClr val="FEFEFE"/>
                </a:solidFill>
                <a:round/>
                <a:headEnd/>
                <a:tailEnd/>
              </a:ln>
              <a:effectLst>
                <a:outerShdw blurRad="63500" dist="53882" dir="2700000" algn="ctr" rotWithShape="0">
                  <a:srgbClr val="000000">
                    <a:alpha val="50000"/>
                  </a:srgbClr>
                </a:outerShdw>
              </a:effectLst>
            </p:spPr>
            <p:txBody>
              <a:bodyPr wrap="none" anchor="ctr"/>
              <a:lstStyle>
                <a:lvl1pPr eaLnBrk="0" hangingPunct="0">
                  <a:spcBef>
                    <a:spcPct val="20000"/>
                  </a:spcBef>
                  <a:buChar char="•"/>
                  <a:defRPr sz="2400">
                    <a:solidFill>
                      <a:schemeClr val="tx1"/>
                    </a:solidFill>
                    <a:latin typeface="Arial" charset="0"/>
                    <a:ea typeface="黑体" charset="0"/>
                  </a:defRPr>
                </a:lvl1pPr>
                <a:lvl2pPr marL="742950" indent="-285750" eaLnBrk="0" hangingPunct="0">
                  <a:spcBef>
                    <a:spcPct val="20000"/>
                  </a:spcBef>
                  <a:buChar char="–"/>
                  <a:defRPr sz="2000">
                    <a:solidFill>
                      <a:schemeClr val="tx1"/>
                    </a:solidFill>
                    <a:latin typeface="Arial" charset="0"/>
                    <a:ea typeface="黑体" charset="0"/>
                  </a:defRPr>
                </a:lvl2pPr>
                <a:lvl3pPr marL="1143000" indent="-228600" eaLnBrk="0" hangingPunct="0">
                  <a:spcBef>
                    <a:spcPct val="20000"/>
                  </a:spcBef>
                  <a:buChar char="•"/>
                  <a:defRPr>
                    <a:solidFill>
                      <a:schemeClr val="tx1"/>
                    </a:solidFill>
                    <a:latin typeface="Arial" charset="0"/>
                    <a:ea typeface="黑体" charset="0"/>
                  </a:defRPr>
                </a:lvl3pPr>
                <a:lvl4pPr marL="1600200" indent="-228600" eaLnBrk="0" hangingPunct="0">
                  <a:spcBef>
                    <a:spcPct val="20000"/>
                  </a:spcBef>
                  <a:buChar char="–"/>
                  <a:defRPr sz="1600">
                    <a:solidFill>
                      <a:schemeClr val="tx1"/>
                    </a:solidFill>
                    <a:latin typeface="Arial" charset="0"/>
                    <a:ea typeface="黑体" charset="0"/>
                  </a:defRPr>
                </a:lvl4pPr>
                <a:lvl5pPr marL="2057400" indent="-228600" eaLnBrk="0" hangingPunct="0">
                  <a:spcBef>
                    <a:spcPct val="20000"/>
                  </a:spcBef>
                  <a:buChar char="»"/>
                  <a:defRPr sz="1600">
                    <a:solidFill>
                      <a:schemeClr val="tx1"/>
                    </a:solidFill>
                    <a:latin typeface="Arial" charset="0"/>
                    <a:ea typeface="黑体" charset="0"/>
                  </a:defRPr>
                </a:lvl5pPr>
                <a:lvl6pPr marL="2514600" indent="-228600" eaLnBrk="0" fontAlgn="base" hangingPunct="0">
                  <a:spcBef>
                    <a:spcPct val="20000"/>
                  </a:spcBef>
                  <a:spcAft>
                    <a:spcPct val="0"/>
                  </a:spcAft>
                  <a:buChar char="»"/>
                  <a:defRPr sz="1600">
                    <a:solidFill>
                      <a:schemeClr val="tx1"/>
                    </a:solidFill>
                    <a:latin typeface="Arial" charset="0"/>
                    <a:ea typeface="黑体" charset="0"/>
                  </a:defRPr>
                </a:lvl6pPr>
                <a:lvl7pPr marL="2971800" indent="-228600" eaLnBrk="0" fontAlgn="base" hangingPunct="0">
                  <a:spcBef>
                    <a:spcPct val="20000"/>
                  </a:spcBef>
                  <a:spcAft>
                    <a:spcPct val="0"/>
                  </a:spcAft>
                  <a:buChar char="»"/>
                  <a:defRPr sz="1600">
                    <a:solidFill>
                      <a:schemeClr val="tx1"/>
                    </a:solidFill>
                    <a:latin typeface="Arial" charset="0"/>
                    <a:ea typeface="黑体" charset="0"/>
                  </a:defRPr>
                </a:lvl7pPr>
                <a:lvl8pPr marL="3429000" indent="-228600" eaLnBrk="0" fontAlgn="base" hangingPunct="0">
                  <a:spcBef>
                    <a:spcPct val="20000"/>
                  </a:spcBef>
                  <a:spcAft>
                    <a:spcPct val="0"/>
                  </a:spcAft>
                  <a:buChar char="»"/>
                  <a:defRPr sz="1600">
                    <a:solidFill>
                      <a:schemeClr val="tx1"/>
                    </a:solidFill>
                    <a:latin typeface="Arial" charset="0"/>
                    <a:ea typeface="黑体" charset="0"/>
                  </a:defRPr>
                </a:lvl8pPr>
                <a:lvl9pPr marL="3886200" indent="-228600" eaLnBrk="0" fontAlgn="base" hangingPunct="0">
                  <a:spcBef>
                    <a:spcPct val="20000"/>
                  </a:spcBef>
                  <a:spcAft>
                    <a:spcPct val="0"/>
                  </a:spcAft>
                  <a:buChar char="»"/>
                  <a:defRPr sz="1600">
                    <a:solidFill>
                      <a:schemeClr val="tx1"/>
                    </a:solidFill>
                    <a:latin typeface="Arial" charset="0"/>
                    <a:ea typeface="黑体" charset="0"/>
                  </a:defRPr>
                </a:lvl9pPr>
              </a:lstStyle>
              <a:p>
                <a:pPr eaLnBrk="1" fontAlgn="auto" hangingPunct="1">
                  <a:spcBef>
                    <a:spcPct val="0"/>
                  </a:spcBef>
                  <a:spcAft>
                    <a:spcPts val="0"/>
                  </a:spcAft>
                  <a:buFontTx/>
                  <a:buNone/>
                </a:pPr>
                <a:endParaRPr lang="zh-CN" altLang="en-US" sz="1800">
                  <a:solidFill>
                    <a:prstClr val="black"/>
                  </a:solidFill>
                  <a:ea typeface="宋体" charset="0"/>
                </a:endParaRPr>
              </a:p>
            </p:txBody>
          </p:sp>
          <p:sp>
            <p:nvSpPr>
              <p:cNvPr id="92" name="Freeform 38"/>
              <p:cNvSpPr>
                <a:spLocks/>
              </p:cNvSpPr>
              <p:nvPr/>
            </p:nvSpPr>
            <p:spPr bwMode="auto">
              <a:xfrm>
                <a:off x="26" y="26"/>
                <a:ext cx="206" cy="201"/>
              </a:xfrm>
              <a:custGeom>
                <a:avLst/>
                <a:gdLst>
                  <a:gd name="T0" fmla="*/ 0 w 596"/>
                  <a:gd name="T1" fmla="*/ 0 h 598"/>
                  <a:gd name="T2" fmla="*/ 596 w 596"/>
                  <a:gd name="T3" fmla="*/ 598 h 598"/>
                </a:gdLst>
                <a:ahLst/>
                <a:cxnLst>
                  <a:cxn ang="0">
                    <a:pos x="118" y="0"/>
                  </a:cxn>
                  <a:cxn ang="0">
                    <a:pos x="0" y="118"/>
                  </a:cxn>
                  <a:cxn ang="0">
                    <a:pos x="0" y="589"/>
                  </a:cxn>
                  <a:cxn ang="0">
                    <a:pos x="161" y="174"/>
                  </a:cxn>
                  <a:cxn ang="0">
                    <a:pos x="589" y="0"/>
                  </a:cxn>
                  <a:cxn ang="0">
                    <a:pos x="118" y="0"/>
                  </a:cxn>
                </a:cxnLst>
                <a:rect l="T0" t="T1" r="T2" b="T3"/>
                <a:pathLst>
                  <a:path w="596" h="598">
                    <a:moveTo>
                      <a:pt x="118" y="0"/>
                    </a:moveTo>
                    <a:cubicBezTo>
                      <a:pt x="53" y="0"/>
                      <a:pt x="0" y="53"/>
                      <a:pt x="0" y="118"/>
                    </a:cubicBezTo>
                    <a:lnTo>
                      <a:pt x="0" y="589"/>
                    </a:lnTo>
                    <a:cubicBezTo>
                      <a:pt x="27" y="598"/>
                      <a:pt x="12" y="309"/>
                      <a:pt x="161" y="174"/>
                    </a:cubicBezTo>
                    <a:cubicBezTo>
                      <a:pt x="310" y="39"/>
                      <a:pt x="596" y="29"/>
                      <a:pt x="589" y="0"/>
                    </a:cubicBezTo>
                    <a:lnTo>
                      <a:pt x="118" y="0"/>
                    </a:lnTo>
                    <a:close/>
                  </a:path>
                </a:pathLst>
              </a:custGeom>
              <a:gradFill rotWithShape="1">
                <a:gsLst>
                  <a:gs pos="0">
                    <a:schemeClr val="accent2">
                      <a:alpha val="0"/>
                    </a:schemeClr>
                  </a:gs>
                  <a:gs pos="50000">
                    <a:srgbClr val="83E683"/>
                  </a:gs>
                  <a:gs pos="100000">
                    <a:schemeClr val="accent2">
                      <a:alpha val="0"/>
                    </a:schemeClr>
                  </a:gs>
                </a:gsLst>
                <a:lin ang="18900000" scaled="1"/>
              </a:gradFill>
              <a:ln w="9525">
                <a:noFill/>
                <a:round/>
                <a:headEnd/>
                <a:tailEnd/>
              </a:ln>
            </p:spPr>
            <p:txBody>
              <a:bodyPr/>
              <a:lstStyle/>
              <a:p>
                <a:pPr eaLnBrk="1" fontAlgn="auto" hangingPunct="1">
                  <a:spcBef>
                    <a:spcPts val="0"/>
                  </a:spcBef>
                  <a:spcAft>
                    <a:spcPts val="0"/>
                  </a:spcAft>
                  <a:buFont typeface="Arial" pitchFamily="34" charset="0"/>
                  <a:buNone/>
                  <a:defRPr/>
                </a:pPr>
                <a:endParaRPr lang="zh-CN" altLang="en-US">
                  <a:solidFill>
                    <a:prstClr val="black"/>
                  </a:solidFill>
                </a:endParaRPr>
              </a:p>
            </p:txBody>
          </p:sp>
        </p:grpSp>
        <p:sp>
          <p:nvSpPr>
            <p:cNvPr id="90" name="Rectangle 39"/>
            <p:cNvSpPr>
              <a:spLocks noChangeArrowheads="1"/>
            </p:cNvSpPr>
            <p:nvPr/>
          </p:nvSpPr>
          <p:spPr bwMode="auto">
            <a:xfrm>
              <a:off x="136" y="45"/>
              <a:ext cx="1165" cy="365"/>
            </a:xfrm>
            <a:prstGeom prst="rect">
              <a:avLst/>
            </a:prstGeom>
            <a:noFill/>
            <a:ln w="9525">
              <a:noFill/>
              <a:miter lim="800000"/>
              <a:headEnd/>
              <a:tailEnd/>
            </a:ln>
          </p:spPr>
          <p:txBody>
            <a:bodyPr>
              <a:spAutoFit/>
            </a:bodyPr>
            <a:lstStyle>
              <a:lvl1pPr eaLnBrk="0" hangingPunct="0">
                <a:defRPr>
                  <a:solidFill>
                    <a:schemeClr val="tx1"/>
                  </a:solidFill>
                  <a:latin typeface="Arial" charset="0"/>
                  <a:ea typeface="宋体" charset="0"/>
                </a:defRPr>
              </a:lvl1pPr>
              <a:lvl2pPr marL="742950" indent="-285750" eaLnBrk="0" hangingPunct="0">
                <a:defRPr>
                  <a:solidFill>
                    <a:schemeClr val="tx1"/>
                  </a:solidFill>
                  <a:latin typeface="Arial" charset="0"/>
                  <a:ea typeface="宋体" charset="0"/>
                </a:defRPr>
              </a:lvl2pPr>
              <a:lvl3pPr marL="1143000" indent="-228600" eaLnBrk="0" hangingPunct="0">
                <a:defRPr>
                  <a:solidFill>
                    <a:schemeClr val="tx1"/>
                  </a:solidFill>
                  <a:latin typeface="Arial" charset="0"/>
                  <a:ea typeface="宋体" charset="0"/>
                </a:defRPr>
              </a:lvl3pPr>
              <a:lvl4pPr marL="1600200" indent="-228600" eaLnBrk="0" hangingPunct="0">
                <a:defRPr>
                  <a:solidFill>
                    <a:schemeClr val="tx1"/>
                  </a:solidFill>
                  <a:latin typeface="Arial" charset="0"/>
                  <a:ea typeface="宋体" charset="0"/>
                </a:defRPr>
              </a:lvl4pPr>
              <a:lvl5pPr marL="2057400" indent="-228600" eaLnBrk="0" hangingPunct="0">
                <a:defRPr>
                  <a:solidFill>
                    <a:schemeClr val="tx1"/>
                  </a:solidFill>
                  <a:latin typeface="Arial" charset="0"/>
                  <a:ea typeface="宋体" charset="0"/>
                </a:defRPr>
              </a:lvl5pPr>
              <a:lvl6pPr marL="2514600" indent="-228600" eaLnBrk="0" fontAlgn="base" hangingPunct="0">
                <a:spcBef>
                  <a:spcPct val="0"/>
                </a:spcBef>
                <a:spcAft>
                  <a:spcPct val="0"/>
                </a:spcAft>
                <a:buFont typeface="Arial" charset="0"/>
                <a:defRPr>
                  <a:solidFill>
                    <a:schemeClr val="tx1"/>
                  </a:solidFill>
                  <a:latin typeface="Arial" charset="0"/>
                  <a:ea typeface="宋体" charset="0"/>
                </a:defRPr>
              </a:lvl6pPr>
              <a:lvl7pPr marL="2971800" indent="-228600" eaLnBrk="0" fontAlgn="base" hangingPunct="0">
                <a:spcBef>
                  <a:spcPct val="0"/>
                </a:spcBef>
                <a:spcAft>
                  <a:spcPct val="0"/>
                </a:spcAft>
                <a:buFont typeface="Arial" charset="0"/>
                <a:defRPr>
                  <a:solidFill>
                    <a:schemeClr val="tx1"/>
                  </a:solidFill>
                  <a:latin typeface="Arial" charset="0"/>
                  <a:ea typeface="宋体" charset="0"/>
                </a:defRPr>
              </a:lvl7pPr>
              <a:lvl8pPr marL="3429000" indent="-228600" eaLnBrk="0" fontAlgn="base" hangingPunct="0">
                <a:spcBef>
                  <a:spcPct val="0"/>
                </a:spcBef>
                <a:spcAft>
                  <a:spcPct val="0"/>
                </a:spcAft>
                <a:buFont typeface="Arial" charset="0"/>
                <a:defRPr>
                  <a:solidFill>
                    <a:schemeClr val="tx1"/>
                  </a:solidFill>
                  <a:latin typeface="Arial" charset="0"/>
                  <a:ea typeface="宋体" charset="0"/>
                </a:defRPr>
              </a:lvl8pPr>
              <a:lvl9pPr marL="3886200" indent="-228600" eaLnBrk="0" fontAlgn="base" hangingPunct="0">
                <a:spcBef>
                  <a:spcPct val="0"/>
                </a:spcBef>
                <a:spcAft>
                  <a:spcPct val="0"/>
                </a:spcAft>
                <a:buFont typeface="Arial" charset="0"/>
                <a:defRPr>
                  <a:solidFill>
                    <a:schemeClr val="tx1"/>
                  </a:solidFill>
                  <a:latin typeface="Arial" charset="0"/>
                  <a:ea typeface="宋体" charset="0"/>
                </a:defRPr>
              </a:lvl9pPr>
            </a:lstStyle>
            <a:p>
              <a:pPr algn="ctr" eaLnBrk="1" fontAlgn="auto" hangingPunct="1">
                <a:spcBef>
                  <a:spcPts val="0"/>
                </a:spcBef>
                <a:spcAft>
                  <a:spcPts val="0"/>
                </a:spcAft>
              </a:pPr>
              <a:r>
                <a:rPr lang="zh-CN" altLang="en-US" sz="3200" b="1" dirty="0" smtClean="0">
                  <a:solidFill>
                    <a:prstClr val="white"/>
                  </a:solidFill>
                  <a:effectLst>
                    <a:outerShdw blurRad="38100" dist="38100" dir="2700000" algn="tl">
                      <a:srgbClr val="C0C0C0"/>
                    </a:outerShdw>
                  </a:effectLst>
                  <a:ea typeface="黑体" charset="0"/>
                </a:rPr>
                <a:t>上层建筑</a:t>
              </a:r>
              <a:endParaRPr lang="zh-CN" altLang="en-US" sz="3200" b="1" dirty="0">
                <a:solidFill>
                  <a:prstClr val="white"/>
                </a:solidFill>
                <a:effectLst>
                  <a:outerShdw blurRad="38100" dist="38100" dir="2700000" algn="tl">
                    <a:srgbClr val="C0C0C0"/>
                  </a:outerShdw>
                </a:effectLst>
                <a:ea typeface="黑体" charset="0"/>
              </a:endParaRPr>
            </a:p>
          </p:txBody>
        </p:sp>
      </p:grpSp>
      <p:sp>
        <p:nvSpPr>
          <p:cNvPr id="93" name="Line 2"/>
          <p:cNvSpPr>
            <a:spLocks noChangeShapeType="1"/>
          </p:cNvSpPr>
          <p:nvPr/>
        </p:nvSpPr>
        <p:spPr bwMode="auto">
          <a:xfrm flipV="1">
            <a:off x="6591270" y="3881168"/>
            <a:ext cx="0" cy="304800"/>
          </a:xfrm>
          <a:prstGeom prst="line">
            <a:avLst/>
          </a:prstGeom>
          <a:noFill/>
          <a:ln w="38100">
            <a:solidFill>
              <a:srgbClr val="5B1A56">
                <a:alpha val="66000"/>
              </a:srgbClr>
            </a:solidFill>
            <a:round/>
            <a:headEnd/>
            <a:tailEnd/>
          </a:ln>
          <a:extLst>
            <a:ext uri="{909E8E84-426E-40DD-AFC4-6F175D3DCCD1}">
              <a14:hiddenFill xmlns:a14="http://schemas.microsoft.com/office/drawing/2010/main">
                <a:noFill/>
              </a14:hiddenFill>
            </a:ext>
          </a:extLst>
        </p:spPr>
        <p:txBody>
          <a:bodyPr lIns="90000" tIns="46800" rIns="90000" bIns="46800" anchor="ctr">
            <a:spAutoFit/>
          </a:bodyPr>
          <a:lstStyle/>
          <a:p>
            <a:pPr eaLnBrk="1" fontAlgn="auto" hangingPunct="1">
              <a:spcBef>
                <a:spcPts val="0"/>
              </a:spcBef>
              <a:spcAft>
                <a:spcPts val="0"/>
              </a:spcAft>
            </a:pPr>
            <a:r>
              <a:rPr lang="zh-CN" altLang="en-US" dirty="0" smtClean="0">
                <a:solidFill>
                  <a:prstClr val="black"/>
                </a:solidFill>
                <a:latin typeface="等线"/>
                <a:ea typeface="等线"/>
              </a:rPr>
              <a:t>           </a:t>
            </a:r>
            <a:endParaRPr lang="zh-CN" altLang="en-US" dirty="0">
              <a:solidFill>
                <a:prstClr val="black"/>
              </a:solidFill>
              <a:latin typeface="等线"/>
              <a:ea typeface="等线"/>
            </a:endParaRPr>
          </a:p>
        </p:txBody>
      </p:sp>
      <p:sp>
        <p:nvSpPr>
          <p:cNvPr id="94" name="Line 4"/>
          <p:cNvSpPr>
            <a:spLocks noChangeShapeType="1"/>
          </p:cNvSpPr>
          <p:nvPr/>
        </p:nvSpPr>
        <p:spPr bwMode="auto">
          <a:xfrm>
            <a:off x="9258270" y="3881168"/>
            <a:ext cx="0" cy="304800"/>
          </a:xfrm>
          <a:prstGeom prst="line">
            <a:avLst/>
          </a:prstGeom>
          <a:noFill/>
          <a:ln w="38100">
            <a:solidFill>
              <a:srgbClr val="5B1A56">
                <a:alpha val="66000"/>
              </a:srgbClr>
            </a:solidFill>
            <a:round/>
            <a:headEnd/>
            <a:tailEnd type="triangle" w="med" len="med"/>
          </a:ln>
          <a:extLst>
            <a:ext uri="{909E8E84-426E-40DD-AFC4-6F175D3DCCD1}">
              <a14:hiddenFill xmlns:a14="http://schemas.microsoft.com/office/drawing/2010/main">
                <a:noFill/>
              </a14:hiddenFill>
            </a:ext>
          </a:extLst>
        </p:spPr>
        <p:txBody>
          <a:bodyPr lIns="90000" tIns="46800" rIns="90000" bIns="46800" anchor="ctr">
            <a:spAutoFit/>
          </a:bodyPr>
          <a:lstStyle/>
          <a:p>
            <a:pPr eaLnBrk="1" fontAlgn="auto" hangingPunct="1">
              <a:spcBef>
                <a:spcPts val="0"/>
              </a:spcBef>
              <a:spcAft>
                <a:spcPts val="0"/>
              </a:spcAft>
            </a:pPr>
            <a:r>
              <a:rPr lang="zh-CN" altLang="en-US" dirty="0" smtClean="0">
                <a:solidFill>
                  <a:prstClr val="black"/>
                </a:solidFill>
                <a:latin typeface="等线"/>
                <a:ea typeface="等线"/>
              </a:rPr>
              <a:t>       </a:t>
            </a:r>
            <a:endParaRPr lang="zh-CN" altLang="en-US" dirty="0">
              <a:solidFill>
                <a:prstClr val="black"/>
              </a:solidFill>
              <a:latin typeface="等线"/>
              <a:ea typeface="等线"/>
            </a:endParaRPr>
          </a:p>
        </p:txBody>
      </p:sp>
      <p:sp>
        <p:nvSpPr>
          <p:cNvPr id="2" name="左大括号 1"/>
          <p:cNvSpPr/>
          <p:nvPr/>
        </p:nvSpPr>
        <p:spPr>
          <a:xfrm>
            <a:off x="4506875" y="1943920"/>
            <a:ext cx="720080" cy="2808312"/>
          </a:xfrm>
          <a:prstGeom prst="leftBrace">
            <a:avLst/>
          </a:prstGeom>
          <a:ln w="38100">
            <a:solidFill>
              <a:srgbClr val="581D5C"/>
            </a:solidFill>
          </a:ln>
          <a:scene3d>
            <a:camera prst="orthographicFront"/>
            <a:lightRig rig="threePt" dir="t"/>
          </a:scene3d>
          <a:sp3d>
            <a:bevelT prst="angle"/>
          </a:sp3d>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27" name="Group 29"/>
          <p:cNvGrpSpPr>
            <a:grpSpLocks/>
          </p:cNvGrpSpPr>
          <p:nvPr/>
        </p:nvGrpSpPr>
        <p:grpSpPr bwMode="auto">
          <a:xfrm>
            <a:off x="560457" y="2800525"/>
            <a:ext cx="3635826" cy="956070"/>
            <a:chOff x="-5" y="54"/>
            <a:chExt cx="1870" cy="835"/>
          </a:xfrm>
        </p:grpSpPr>
        <p:grpSp>
          <p:nvGrpSpPr>
            <p:cNvPr id="28" name="Group 30"/>
            <p:cNvGrpSpPr>
              <a:grpSpLocks/>
            </p:cNvGrpSpPr>
            <p:nvPr/>
          </p:nvGrpSpPr>
          <p:grpSpPr bwMode="auto">
            <a:xfrm>
              <a:off x="-5" y="54"/>
              <a:ext cx="1870" cy="835"/>
              <a:chOff x="-1" y="26"/>
              <a:chExt cx="414" cy="403"/>
            </a:xfrm>
          </p:grpSpPr>
          <p:sp>
            <p:nvSpPr>
              <p:cNvPr id="30" name="AutoShape 32"/>
              <p:cNvSpPr>
                <a:spLocks noChangeArrowheads="1"/>
              </p:cNvSpPr>
              <p:nvPr/>
            </p:nvSpPr>
            <p:spPr bwMode="auto">
              <a:xfrm>
                <a:off x="-1" y="27"/>
                <a:ext cx="414" cy="402"/>
              </a:xfrm>
              <a:prstGeom prst="roundRect">
                <a:avLst>
                  <a:gd name="adj" fmla="val 11921"/>
                </a:avLst>
              </a:prstGeom>
              <a:gradFill rotWithShape="1">
                <a:gsLst>
                  <a:gs pos="0">
                    <a:schemeClr val="accent2"/>
                  </a:gs>
                  <a:gs pos="100000">
                    <a:srgbClr val="008E00"/>
                  </a:gs>
                </a:gsLst>
                <a:lin ang="5400000" scaled="1"/>
              </a:gradFill>
              <a:ln w="25400">
                <a:solidFill>
                  <a:srgbClr val="FEFEFE"/>
                </a:solidFill>
                <a:round/>
                <a:headEnd/>
                <a:tailEnd/>
              </a:ln>
              <a:effectLst>
                <a:outerShdw blurRad="63500" dist="53882" dir="2700000" algn="ctr" rotWithShape="0">
                  <a:srgbClr val="000000">
                    <a:alpha val="50000"/>
                  </a:srgbClr>
                </a:outerShdw>
              </a:effectLst>
            </p:spPr>
            <p:txBody>
              <a:bodyPr wrap="none" anchor="ctr"/>
              <a:lstStyle>
                <a:lvl1pPr eaLnBrk="0" hangingPunct="0">
                  <a:spcBef>
                    <a:spcPct val="20000"/>
                  </a:spcBef>
                  <a:buChar char="•"/>
                  <a:defRPr sz="2400">
                    <a:solidFill>
                      <a:schemeClr val="tx1"/>
                    </a:solidFill>
                    <a:latin typeface="Arial" charset="0"/>
                    <a:ea typeface="黑体" charset="0"/>
                  </a:defRPr>
                </a:lvl1pPr>
                <a:lvl2pPr marL="742950" indent="-285750" eaLnBrk="0" hangingPunct="0">
                  <a:spcBef>
                    <a:spcPct val="20000"/>
                  </a:spcBef>
                  <a:buChar char="–"/>
                  <a:defRPr sz="2000">
                    <a:solidFill>
                      <a:schemeClr val="tx1"/>
                    </a:solidFill>
                    <a:latin typeface="Arial" charset="0"/>
                    <a:ea typeface="黑体" charset="0"/>
                  </a:defRPr>
                </a:lvl2pPr>
                <a:lvl3pPr marL="1143000" indent="-228600" eaLnBrk="0" hangingPunct="0">
                  <a:spcBef>
                    <a:spcPct val="20000"/>
                  </a:spcBef>
                  <a:buChar char="•"/>
                  <a:defRPr>
                    <a:solidFill>
                      <a:schemeClr val="tx1"/>
                    </a:solidFill>
                    <a:latin typeface="Arial" charset="0"/>
                    <a:ea typeface="黑体" charset="0"/>
                  </a:defRPr>
                </a:lvl3pPr>
                <a:lvl4pPr marL="1600200" indent="-228600" eaLnBrk="0" hangingPunct="0">
                  <a:spcBef>
                    <a:spcPct val="20000"/>
                  </a:spcBef>
                  <a:buChar char="–"/>
                  <a:defRPr sz="1600">
                    <a:solidFill>
                      <a:schemeClr val="tx1"/>
                    </a:solidFill>
                    <a:latin typeface="Arial" charset="0"/>
                    <a:ea typeface="黑体" charset="0"/>
                  </a:defRPr>
                </a:lvl4pPr>
                <a:lvl5pPr marL="2057400" indent="-228600" eaLnBrk="0" hangingPunct="0">
                  <a:spcBef>
                    <a:spcPct val="20000"/>
                  </a:spcBef>
                  <a:buChar char="»"/>
                  <a:defRPr sz="1600">
                    <a:solidFill>
                      <a:schemeClr val="tx1"/>
                    </a:solidFill>
                    <a:latin typeface="Arial" charset="0"/>
                    <a:ea typeface="黑体" charset="0"/>
                  </a:defRPr>
                </a:lvl5pPr>
                <a:lvl6pPr marL="2514600" indent="-228600" eaLnBrk="0" fontAlgn="base" hangingPunct="0">
                  <a:spcBef>
                    <a:spcPct val="20000"/>
                  </a:spcBef>
                  <a:spcAft>
                    <a:spcPct val="0"/>
                  </a:spcAft>
                  <a:buChar char="»"/>
                  <a:defRPr sz="1600">
                    <a:solidFill>
                      <a:schemeClr val="tx1"/>
                    </a:solidFill>
                    <a:latin typeface="Arial" charset="0"/>
                    <a:ea typeface="黑体" charset="0"/>
                  </a:defRPr>
                </a:lvl6pPr>
                <a:lvl7pPr marL="2971800" indent="-228600" eaLnBrk="0" fontAlgn="base" hangingPunct="0">
                  <a:spcBef>
                    <a:spcPct val="20000"/>
                  </a:spcBef>
                  <a:spcAft>
                    <a:spcPct val="0"/>
                  </a:spcAft>
                  <a:buChar char="»"/>
                  <a:defRPr sz="1600">
                    <a:solidFill>
                      <a:schemeClr val="tx1"/>
                    </a:solidFill>
                    <a:latin typeface="Arial" charset="0"/>
                    <a:ea typeface="黑体" charset="0"/>
                  </a:defRPr>
                </a:lvl7pPr>
                <a:lvl8pPr marL="3429000" indent="-228600" eaLnBrk="0" fontAlgn="base" hangingPunct="0">
                  <a:spcBef>
                    <a:spcPct val="20000"/>
                  </a:spcBef>
                  <a:spcAft>
                    <a:spcPct val="0"/>
                  </a:spcAft>
                  <a:buChar char="»"/>
                  <a:defRPr sz="1600">
                    <a:solidFill>
                      <a:schemeClr val="tx1"/>
                    </a:solidFill>
                    <a:latin typeface="Arial" charset="0"/>
                    <a:ea typeface="黑体" charset="0"/>
                  </a:defRPr>
                </a:lvl8pPr>
                <a:lvl9pPr marL="3886200" indent="-228600" eaLnBrk="0" fontAlgn="base" hangingPunct="0">
                  <a:spcBef>
                    <a:spcPct val="20000"/>
                  </a:spcBef>
                  <a:spcAft>
                    <a:spcPct val="0"/>
                  </a:spcAft>
                  <a:buChar char="»"/>
                  <a:defRPr sz="1600">
                    <a:solidFill>
                      <a:schemeClr val="tx1"/>
                    </a:solidFill>
                    <a:latin typeface="Arial" charset="0"/>
                    <a:ea typeface="黑体" charset="0"/>
                  </a:defRPr>
                </a:lvl9pPr>
              </a:lstStyle>
              <a:p>
                <a:pPr eaLnBrk="1" fontAlgn="auto" hangingPunct="1">
                  <a:spcBef>
                    <a:spcPct val="0"/>
                  </a:spcBef>
                  <a:spcAft>
                    <a:spcPts val="0"/>
                  </a:spcAft>
                  <a:buFontTx/>
                  <a:buNone/>
                </a:pPr>
                <a:endParaRPr lang="zh-CN" altLang="en-US" sz="1800">
                  <a:solidFill>
                    <a:prstClr val="black"/>
                  </a:solidFill>
                  <a:ea typeface="宋体" charset="0"/>
                </a:endParaRPr>
              </a:p>
            </p:txBody>
          </p:sp>
          <p:sp>
            <p:nvSpPr>
              <p:cNvPr id="31" name="Freeform 33"/>
              <p:cNvSpPr>
                <a:spLocks/>
              </p:cNvSpPr>
              <p:nvPr/>
            </p:nvSpPr>
            <p:spPr bwMode="auto">
              <a:xfrm>
                <a:off x="26" y="26"/>
                <a:ext cx="206" cy="201"/>
              </a:xfrm>
              <a:custGeom>
                <a:avLst/>
                <a:gdLst>
                  <a:gd name="T0" fmla="*/ 0 w 596"/>
                  <a:gd name="T1" fmla="*/ 0 h 598"/>
                  <a:gd name="T2" fmla="*/ 596 w 596"/>
                  <a:gd name="T3" fmla="*/ 598 h 598"/>
                </a:gdLst>
                <a:ahLst/>
                <a:cxnLst>
                  <a:cxn ang="0">
                    <a:pos x="118" y="0"/>
                  </a:cxn>
                  <a:cxn ang="0">
                    <a:pos x="0" y="118"/>
                  </a:cxn>
                  <a:cxn ang="0">
                    <a:pos x="0" y="589"/>
                  </a:cxn>
                  <a:cxn ang="0">
                    <a:pos x="161" y="174"/>
                  </a:cxn>
                  <a:cxn ang="0">
                    <a:pos x="589" y="0"/>
                  </a:cxn>
                  <a:cxn ang="0">
                    <a:pos x="118" y="0"/>
                  </a:cxn>
                </a:cxnLst>
                <a:rect l="T0" t="T1" r="T2" b="T3"/>
                <a:pathLst>
                  <a:path w="596" h="598">
                    <a:moveTo>
                      <a:pt x="118" y="0"/>
                    </a:moveTo>
                    <a:cubicBezTo>
                      <a:pt x="53" y="0"/>
                      <a:pt x="0" y="53"/>
                      <a:pt x="0" y="118"/>
                    </a:cubicBezTo>
                    <a:lnTo>
                      <a:pt x="0" y="589"/>
                    </a:lnTo>
                    <a:cubicBezTo>
                      <a:pt x="27" y="598"/>
                      <a:pt x="12" y="309"/>
                      <a:pt x="161" y="174"/>
                    </a:cubicBezTo>
                    <a:cubicBezTo>
                      <a:pt x="310" y="39"/>
                      <a:pt x="596" y="29"/>
                      <a:pt x="589" y="0"/>
                    </a:cubicBezTo>
                    <a:lnTo>
                      <a:pt x="118" y="0"/>
                    </a:lnTo>
                    <a:close/>
                  </a:path>
                </a:pathLst>
              </a:custGeom>
              <a:gradFill rotWithShape="1">
                <a:gsLst>
                  <a:gs pos="0">
                    <a:schemeClr val="accent2">
                      <a:alpha val="0"/>
                    </a:schemeClr>
                  </a:gs>
                  <a:gs pos="50000">
                    <a:srgbClr val="83E683"/>
                  </a:gs>
                  <a:gs pos="100000">
                    <a:schemeClr val="accent2">
                      <a:alpha val="0"/>
                    </a:schemeClr>
                  </a:gs>
                </a:gsLst>
                <a:lin ang="18900000" scaled="1"/>
              </a:gradFill>
              <a:ln w="9525">
                <a:noFill/>
                <a:round/>
                <a:headEnd/>
                <a:tailEnd/>
              </a:ln>
            </p:spPr>
            <p:txBody>
              <a:bodyPr/>
              <a:lstStyle/>
              <a:p>
                <a:pPr eaLnBrk="1" fontAlgn="auto" hangingPunct="1">
                  <a:spcBef>
                    <a:spcPts val="0"/>
                  </a:spcBef>
                  <a:spcAft>
                    <a:spcPts val="0"/>
                  </a:spcAft>
                  <a:buFont typeface="Arial" pitchFamily="34" charset="0"/>
                  <a:buNone/>
                  <a:defRPr/>
                </a:pPr>
                <a:endParaRPr lang="zh-CN" altLang="en-US">
                  <a:solidFill>
                    <a:prstClr val="black"/>
                  </a:solidFill>
                </a:endParaRPr>
              </a:p>
            </p:txBody>
          </p:sp>
        </p:grpSp>
        <p:sp>
          <p:nvSpPr>
            <p:cNvPr id="29" name="Rectangle 34"/>
            <p:cNvSpPr>
              <a:spLocks noChangeArrowheads="1"/>
            </p:cNvSpPr>
            <p:nvPr/>
          </p:nvSpPr>
          <p:spPr bwMode="auto">
            <a:xfrm>
              <a:off x="160" y="141"/>
              <a:ext cx="1688" cy="511"/>
            </a:xfrm>
            <a:prstGeom prst="rect">
              <a:avLst/>
            </a:prstGeom>
            <a:noFill/>
            <a:ln w="9525">
              <a:noFill/>
              <a:miter lim="800000"/>
              <a:headEnd/>
              <a:tailEnd/>
            </a:ln>
          </p:spPr>
          <p:txBody>
            <a:bodyPr wrap="square">
              <a:spAutoFit/>
            </a:bodyPr>
            <a:lstStyle>
              <a:lvl1pPr eaLnBrk="0" hangingPunct="0">
                <a:defRPr>
                  <a:solidFill>
                    <a:schemeClr val="tx1"/>
                  </a:solidFill>
                  <a:latin typeface="Arial" charset="0"/>
                  <a:ea typeface="宋体" charset="0"/>
                </a:defRPr>
              </a:lvl1pPr>
              <a:lvl2pPr marL="742950" indent="-285750" eaLnBrk="0" hangingPunct="0">
                <a:defRPr>
                  <a:solidFill>
                    <a:schemeClr val="tx1"/>
                  </a:solidFill>
                  <a:latin typeface="Arial" charset="0"/>
                  <a:ea typeface="宋体" charset="0"/>
                </a:defRPr>
              </a:lvl2pPr>
              <a:lvl3pPr marL="1143000" indent="-228600" eaLnBrk="0" hangingPunct="0">
                <a:defRPr>
                  <a:solidFill>
                    <a:schemeClr val="tx1"/>
                  </a:solidFill>
                  <a:latin typeface="Arial" charset="0"/>
                  <a:ea typeface="宋体" charset="0"/>
                </a:defRPr>
              </a:lvl3pPr>
              <a:lvl4pPr marL="1600200" indent="-228600" eaLnBrk="0" hangingPunct="0">
                <a:defRPr>
                  <a:solidFill>
                    <a:schemeClr val="tx1"/>
                  </a:solidFill>
                  <a:latin typeface="Arial" charset="0"/>
                  <a:ea typeface="宋体" charset="0"/>
                </a:defRPr>
              </a:lvl4pPr>
              <a:lvl5pPr marL="2057400" indent="-228600" eaLnBrk="0" hangingPunct="0">
                <a:defRPr>
                  <a:solidFill>
                    <a:schemeClr val="tx1"/>
                  </a:solidFill>
                  <a:latin typeface="Arial" charset="0"/>
                  <a:ea typeface="宋体" charset="0"/>
                </a:defRPr>
              </a:lvl5pPr>
              <a:lvl6pPr marL="2514600" indent="-228600" eaLnBrk="0" fontAlgn="base" hangingPunct="0">
                <a:spcBef>
                  <a:spcPct val="0"/>
                </a:spcBef>
                <a:spcAft>
                  <a:spcPct val="0"/>
                </a:spcAft>
                <a:buFont typeface="Arial" charset="0"/>
                <a:defRPr>
                  <a:solidFill>
                    <a:schemeClr val="tx1"/>
                  </a:solidFill>
                  <a:latin typeface="Arial" charset="0"/>
                  <a:ea typeface="宋体" charset="0"/>
                </a:defRPr>
              </a:lvl6pPr>
              <a:lvl7pPr marL="2971800" indent="-228600" eaLnBrk="0" fontAlgn="base" hangingPunct="0">
                <a:spcBef>
                  <a:spcPct val="0"/>
                </a:spcBef>
                <a:spcAft>
                  <a:spcPct val="0"/>
                </a:spcAft>
                <a:buFont typeface="Arial" charset="0"/>
                <a:defRPr>
                  <a:solidFill>
                    <a:schemeClr val="tx1"/>
                  </a:solidFill>
                  <a:latin typeface="Arial" charset="0"/>
                  <a:ea typeface="宋体" charset="0"/>
                </a:defRPr>
              </a:lvl7pPr>
              <a:lvl8pPr marL="3429000" indent="-228600" eaLnBrk="0" fontAlgn="base" hangingPunct="0">
                <a:spcBef>
                  <a:spcPct val="0"/>
                </a:spcBef>
                <a:spcAft>
                  <a:spcPct val="0"/>
                </a:spcAft>
                <a:buFont typeface="Arial" charset="0"/>
                <a:defRPr>
                  <a:solidFill>
                    <a:schemeClr val="tx1"/>
                  </a:solidFill>
                  <a:latin typeface="Arial" charset="0"/>
                  <a:ea typeface="宋体" charset="0"/>
                </a:defRPr>
              </a:lvl8pPr>
              <a:lvl9pPr marL="3886200" indent="-228600" eaLnBrk="0" fontAlgn="base" hangingPunct="0">
                <a:spcBef>
                  <a:spcPct val="0"/>
                </a:spcBef>
                <a:spcAft>
                  <a:spcPct val="0"/>
                </a:spcAft>
                <a:buFont typeface="Arial" charset="0"/>
                <a:defRPr>
                  <a:solidFill>
                    <a:schemeClr val="tx1"/>
                  </a:solidFill>
                  <a:latin typeface="Arial" charset="0"/>
                  <a:ea typeface="宋体" charset="0"/>
                </a:defRPr>
              </a:lvl9pPr>
            </a:lstStyle>
            <a:p>
              <a:pPr algn="ctr" eaLnBrk="1" fontAlgn="auto" hangingPunct="1">
                <a:spcBef>
                  <a:spcPts val="0"/>
                </a:spcBef>
                <a:spcAft>
                  <a:spcPts val="0"/>
                </a:spcAft>
              </a:pPr>
              <a:r>
                <a:rPr lang="zh-CN" altLang="en-US" sz="3200" b="1" smtClean="0">
                  <a:solidFill>
                    <a:prstClr val="white"/>
                  </a:solidFill>
                  <a:effectLst>
                    <a:outerShdw blurRad="38100" dist="38100" dir="2700000" algn="tl">
                      <a:srgbClr val="C0C0C0"/>
                    </a:outerShdw>
                  </a:effectLst>
                  <a:ea typeface="黑体" charset="0"/>
                </a:rPr>
                <a:t>历史基本矛盾</a:t>
              </a:r>
              <a:endParaRPr lang="zh-CN" altLang="en-US" sz="3200" b="1" dirty="0">
                <a:solidFill>
                  <a:prstClr val="white"/>
                </a:solidFill>
                <a:effectLst>
                  <a:outerShdw blurRad="38100" dist="38100" dir="2700000" algn="tl">
                    <a:srgbClr val="C0C0C0"/>
                  </a:outerShdw>
                </a:effectLst>
                <a:ea typeface="黑体" charset="0"/>
              </a:endParaRPr>
            </a:p>
          </p:txBody>
        </p:sp>
      </p:grpSp>
      <p:pic>
        <p:nvPicPr>
          <p:cNvPr id="32" name="Picture 2">
            <a:hlinkClick r:id="rId3" action="ppaction://hlinksldjump"/>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3352" y="5740967"/>
            <a:ext cx="628650" cy="384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06372774"/>
      </p:ext>
    </p:extLst>
  </p:cSld>
  <p:clrMapOvr>
    <a:masterClrMapping/>
  </p:clrMapOvr>
  <p:transition spd="slow">
    <p:wipe/>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1"/>
          <p:cNvSpPr>
            <a:spLocks noChangeArrowheads="1"/>
          </p:cNvSpPr>
          <p:nvPr/>
        </p:nvSpPr>
        <p:spPr bwMode="auto">
          <a:xfrm>
            <a:off x="1271464" y="980728"/>
            <a:ext cx="9433048" cy="1291896"/>
          </a:xfrm>
          <a:prstGeom prst="rect">
            <a:avLst/>
          </a:prstGeom>
          <a:solidFill>
            <a:schemeClr val="accent2">
              <a:lumMod val="75000"/>
              <a:alpha val="82000"/>
            </a:schemeClr>
          </a:solidFill>
          <a:ln w="9525" cmpd="sng">
            <a:solidFill>
              <a:srgbClr val="FFFFFF"/>
            </a:solidFill>
            <a:miter lim="800000"/>
            <a:headEnd/>
            <a:tailEnd/>
          </a:ln>
          <a:effectLst/>
        </p:spPr>
        <p:txBody>
          <a:bodyPr wrap="none" anchor="ctr"/>
          <a:lstStyle>
            <a:lvl1pPr eaLnBrk="0" hangingPunct="0">
              <a:defRPr>
                <a:solidFill>
                  <a:schemeClr val="tx1"/>
                </a:solidFill>
                <a:latin typeface="Arial" charset="0"/>
                <a:ea typeface="宋体" charset="0"/>
              </a:defRPr>
            </a:lvl1pPr>
            <a:lvl2pPr marL="742950" indent="-285750" eaLnBrk="0" hangingPunct="0">
              <a:defRPr>
                <a:solidFill>
                  <a:schemeClr val="tx1"/>
                </a:solidFill>
                <a:latin typeface="Arial" charset="0"/>
                <a:ea typeface="宋体" charset="0"/>
              </a:defRPr>
            </a:lvl2pPr>
            <a:lvl3pPr marL="1143000" indent="-228600" eaLnBrk="0" hangingPunct="0">
              <a:defRPr>
                <a:solidFill>
                  <a:schemeClr val="tx1"/>
                </a:solidFill>
                <a:latin typeface="Arial" charset="0"/>
                <a:ea typeface="宋体" charset="0"/>
              </a:defRPr>
            </a:lvl3pPr>
            <a:lvl4pPr marL="1600200" indent="-228600" eaLnBrk="0" hangingPunct="0">
              <a:defRPr>
                <a:solidFill>
                  <a:schemeClr val="tx1"/>
                </a:solidFill>
                <a:latin typeface="Arial" charset="0"/>
                <a:ea typeface="宋体" charset="0"/>
              </a:defRPr>
            </a:lvl4pPr>
            <a:lvl5pPr marL="2057400" indent="-228600" eaLnBrk="0" hangingPunct="0">
              <a:defRPr>
                <a:solidFill>
                  <a:schemeClr val="tx1"/>
                </a:solidFill>
                <a:latin typeface="Arial" charset="0"/>
                <a:ea typeface="宋体" charset="0"/>
              </a:defRPr>
            </a:lvl5pPr>
            <a:lvl6pPr marL="2514600" indent="-228600" eaLnBrk="0" fontAlgn="base" hangingPunct="0">
              <a:spcBef>
                <a:spcPct val="0"/>
              </a:spcBef>
              <a:spcAft>
                <a:spcPct val="0"/>
              </a:spcAft>
              <a:defRPr>
                <a:solidFill>
                  <a:schemeClr val="tx1"/>
                </a:solidFill>
                <a:latin typeface="Arial" charset="0"/>
                <a:ea typeface="宋体" charset="0"/>
              </a:defRPr>
            </a:lvl6pPr>
            <a:lvl7pPr marL="2971800" indent="-228600" eaLnBrk="0" fontAlgn="base" hangingPunct="0">
              <a:spcBef>
                <a:spcPct val="0"/>
              </a:spcBef>
              <a:spcAft>
                <a:spcPct val="0"/>
              </a:spcAft>
              <a:defRPr>
                <a:solidFill>
                  <a:schemeClr val="tx1"/>
                </a:solidFill>
                <a:latin typeface="Arial" charset="0"/>
                <a:ea typeface="宋体" charset="0"/>
              </a:defRPr>
            </a:lvl7pPr>
            <a:lvl8pPr marL="3429000" indent="-228600" eaLnBrk="0" fontAlgn="base" hangingPunct="0">
              <a:spcBef>
                <a:spcPct val="0"/>
              </a:spcBef>
              <a:spcAft>
                <a:spcPct val="0"/>
              </a:spcAft>
              <a:defRPr>
                <a:solidFill>
                  <a:schemeClr val="tx1"/>
                </a:solidFill>
                <a:latin typeface="Arial" charset="0"/>
                <a:ea typeface="宋体" charset="0"/>
              </a:defRPr>
            </a:lvl8pPr>
            <a:lvl9pPr marL="3886200" indent="-228600" eaLnBrk="0" fontAlgn="base" hangingPunct="0">
              <a:spcBef>
                <a:spcPct val="0"/>
              </a:spcBef>
              <a:spcAft>
                <a:spcPct val="0"/>
              </a:spcAft>
              <a:defRPr>
                <a:solidFill>
                  <a:schemeClr val="tx1"/>
                </a:solidFill>
                <a:latin typeface="Arial" charset="0"/>
                <a:ea typeface="宋体" charset="0"/>
              </a:defRPr>
            </a:lvl9pPr>
          </a:lstStyle>
          <a:p>
            <a:pPr eaLnBrk="1" hangingPunct="1">
              <a:lnSpc>
                <a:spcPct val="150000"/>
              </a:lnSpc>
            </a:pPr>
            <a:r>
              <a:rPr lang="zh-CN" altLang="en-US" sz="2800" b="1" dirty="0" smtClean="0">
                <a:solidFill>
                  <a:schemeClr val="bg1"/>
                </a:solidFill>
                <a:effectLst>
                  <a:outerShdw blurRad="38100" dist="38100" dir="2700000" algn="tl">
                    <a:srgbClr val="C0C0C0"/>
                  </a:outerShdw>
                </a:effectLst>
                <a:latin typeface="Heiti SC Light" charset="-122"/>
                <a:ea typeface="Heiti SC Light" charset="-122"/>
                <a:cs typeface="Heiti SC Light" charset="-122"/>
              </a:rPr>
              <a:t>资本主义基本矛盾</a:t>
            </a:r>
            <a:r>
              <a:rPr lang="zh-CN" altLang="zh-CN" sz="2800" b="1" dirty="0" smtClean="0">
                <a:solidFill>
                  <a:schemeClr val="bg1"/>
                </a:solidFill>
                <a:effectLst>
                  <a:outerShdw blurRad="38100" dist="38100" dir="2700000" algn="tl">
                    <a:srgbClr val="C0C0C0"/>
                  </a:outerShdw>
                </a:effectLst>
                <a:latin typeface="Heiti SC Light" charset="-122"/>
                <a:ea typeface="Heiti SC Light" charset="-122"/>
                <a:cs typeface="Heiti SC Light" charset="-122"/>
              </a:rPr>
              <a:t>： </a:t>
            </a:r>
            <a:endParaRPr lang="zh-CN" altLang="zh-CN" sz="2800" dirty="0">
              <a:solidFill>
                <a:schemeClr val="bg1"/>
              </a:solidFill>
              <a:latin typeface="Heiti SC Light" charset="-122"/>
              <a:ea typeface="Heiti SC Light" charset="-122"/>
              <a:cs typeface="Heiti SC Light" charset="-122"/>
            </a:endParaRPr>
          </a:p>
          <a:p>
            <a:pPr eaLnBrk="1" hangingPunct="1">
              <a:lnSpc>
                <a:spcPct val="150000"/>
              </a:lnSpc>
            </a:pPr>
            <a:r>
              <a:rPr lang="zh-CN" altLang="zh-CN" sz="2800" b="1" dirty="0">
                <a:solidFill>
                  <a:schemeClr val="bg1"/>
                </a:solidFill>
                <a:effectLst>
                  <a:outerShdw blurRad="38100" dist="38100" dir="2700000" algn="tl">
                    <a:srgbClr val="C0C0C0"/>
                  </a:outerShdw>
                </a:effectLst>
                <a:latin typeface="Heiti SC Light" charset="-122"/>
                <a:ea typeface="Heiti SC Light" charset="-122"/>
                <a:cs typeface="Heiti SC Light" charset="-122"/>
              </a:rPr>
              <a:t>生产社会化和生产资料私人占有制矛盾</a:t>
            </a:r>
            <a:endParaRPr lang="zh-CN" altLang="zh-CN" sz="2800" dirty="0">
              <a:solidFill>
                <a:schemeClr val="bg1"/>
              </a:solidFill>
              <a:latin typeface="Heiti SC Light" charset="-122"/>
              <a:ea typeface="Heiti SC Light" charset="-122"/>
              <a:cs typeface="Heiti SC Light" charset="-122"/>
            </a:endParaRPr>
          </a:p>
        </p:txBody>
      </p:sp>
      <p:sp>
        <p:nvSpPr>
          <p:cNvPr id="19" name="Text Box 12"/>
          <p:cNvSpPr txBox="1">
            <a:spLocks noChangeArrowheads="1"/>
          </p:cNvSpPr>
          <p:nvPr/>
        </p:nvSpPr>
        <p:spPr bwMode="auto">
          <a:xfrm>
            <a:off x="1611155" y="2978720"/>
            <a:ext cx="4608512" cy="830997"/>
          </a:xfrm>
          <a:prstGeom prst="rect">
            <a:avLst/>
          </a:prstGeom>
          <a:solidFill>
            <a:schemeClr val="accent6">
              <a:lumMod val="60000"/>
              <a:lumOff val="40000"/>
            </a:schemeClr>
          </a:solidFill>
          <a:ln w="9525">
            <a:noFill/>
            <a:miter lim="800000"/>
            <a:headEnd/>
            <a:tailEnd/>
          </a:ln>
          <a:effectLst/>
        </p:spPr>
        <p:txBody>
          <a:bodyPr>
            <a:spAutoFit/>
          </a:bodyPr>
          <a:lstStyle>
            <a:lvl1pPr eaLnBrk="0" hangingPunct="0">
              <a:defRPr>
                <a:solidFill>
                  <a:schemeClr val="tx1"/>
                </a:solidFill>
                <a:latin typeface="Arial" charset="0"/>
                <a:ea typeface="宋体" charset="0"/>
              </a:defRPr>
            </a:lvl1pPr>
            <a:lvl2pPr marL="742950" indent="-285750" eaLnBrk="0" hangingPunct="0">
              <a:defRPr>
                <a:solidFill>
                  <a:schemeClr val="tx1"/>
                </a:solidFill>
                <a:latin typeface="Arial" charset="0"/>
                <a:ea typeface="宋体" charset="0"/>
              </a:defRPr>
            </a:lvl2pPr>
            <a:lvl3pPr marL="1143000" indent="-228600" eaLnBrk="0" hangingPunct="0">
              <a:defRPr>
                <a:solidFill>
                  <a:schemeClr val="tx1"/>
                </a:solidFill>
                <a:latin typeface="Arial" charset="0"/>
                <a:ea typeface="宋体" charset="0"/>
              </a:defRPr>
            </a:lvl3pPr>
            <a:lvl4pPr marL="1600200" indent="-228600" eaLnBrk="0" hangingPunct="0">
              <a:defRPr>
                <a:solidFill>
                  <a:schemeClr val="tx1"/>
                </a:solidFill>
                <a:latin typeface="Arial" charset="0"/>
                <a:ea typeface="宋体" charset="0"/>
              </a:defRPr>
            </a:lvl4pPr>
            <a:lvl5pPr marL="2057400" indent="-228600" eaLnBrk="0" hangingPunct="0">
              <a:defRPr>
                <a:solidFill>
                  <a:schemeClr val="tx1"/>
                </a:solidFill>
                <a:latin typeface="Arial" charset="0"/>
                <a:ea typeface="宋体" charset="0"/>
              </a:defRPr>
            </a:lvl5pPr>
            <a:lvl6pPr marL="2514600" indent="-228600" eaLnBrk="0" fontAlgn="base" hangingPunct="0">
              <a:spcBef>
                <a:spcPct val="0"/>
              </a:spcBef>
              <a:spcAft>
                <a:spcPct val="0"/>
              </a:spcAft>
              <a:defRPr>
                <a:solidFill>
                  <a:schemeClr val="tx1"/>
                </a:solidFill>
                <a:latin typeface="Arial" charset="0"/>
                <a:ea typeface="宋体" charset="0"/>
              </a:defRPr>
            </a:lvl6pPr>
            <a:lvl7pPr marL="2971800" indent="-228600" eaLnBrk="0" fontAlgn="base" hangingPunct="0">
              <a:spcBef>
                <a:spcPct val="0"/>
              </a:spcBef>
              <a:spcAft>
                <a:spcPct val="0"/>
              </a:spcAft>
              <a:defRPr>
                <a:solidFill>
                  <a:schemeClr val="tx1"/>
                </a:solidFill>
                <a:latin typeface="Arial" charset="0"/>
                <a:ea typeface="宋体" charset="0"/>
              </a:defRPr>
            </a:lvl7pPr>
            <a:lvl8pPr marL="3429000" indent="-228600" eaLnBrk="0" fontAlgn="base" hangingPunct="0">
              <a:spcBef>
                <a:spcPct val="0"/>
              </a:spcBef>
              <a:spcAft>
                <a:spcPct val="0"/>
              </a:spcAft>
              <a:defRPr>
                <a:solidFill>
                  <a:schemeClr val="tx1"/>
                </a:solidFill>
                <a:latin typeface="Arial" charset="0"/>
                <a:ea typeface="宋体" charset="0"/>
              </a:defRPr>
            </a:lvl8pPr>
            <a:lvl9pPr marL="3886200" indent="-228600" eaLnBrk="0" fontAlgn="base" hangingPunct="0">
              <a:spcBef>
                <a:spcPct val="0"/>
              </a:spcBef>
              <a:spcAft>
                <a:spcPct val="0"/>
              </a:spcAft>
              <a:defRPr>
                <a:solidFill>
                  <a:schemeClr val="tx1"/>
                </a:solidFill>
                <a:latin typeface="Arial" charset="0"/>
                <a:ea typeface="宋体" charset="0"/>
              </a:defRPr>
            </a:lvl9pPr>
          </a:lstStyle>
          <a:p>
            <a:pPr algn="just" eaLnBrk="1" hangingPunct="1">
              <a:spcBef>
                <a:spcPct val="50000"/>
              </a:spcBef>
            </a:pPr>
            <a:r>
              <a:rPr lang="zh-CN" altLang="zh-CN" sz="2400" dirty="0">
                <a:effectLst>
                  <a:outerShdw blurRad="38100" dist="38100" dir="2700000" algn="tl">
                    <a:srgbClr val="C0C0C0"/>
                  </a:outerShdw>
                </a:effectLst>
                <a:latin typeface="黑体" charset="0"/>
                <a:ea typeface="黑体" charset="0"/>
              </a:rPr>
              <a:t>生产的无限扩大趋势同劳动人民有支付能力需求相对缩小的矛盾 </a:t>
            </a:r>
            <a:endParaRPr lang="zh-CN" altLang="zh-CN" sz="1600" dirty="0"/>
          </a:p>
        </p:txBody>
      </p:sp>
      <p:sp>
        <p:nvSpPr>
          <p:cNvPr id="20" name="Text Box 13"/>
          <p:cNvSpPr txBox="1">
            <a:spLocks noChangeArrowheads="1"/>
          </p:cNvSpPr>
          <p:nvPr/>
        </p:nvSpPr>
        <p:spPr bwMode="auto">
          <a:xfrm>
            <a:off x="1485307" y="4279566"/>
            <a:ext cx="4860207" cy="830997"/>
          </a:xfrm>
          <a:prstGeom prst="rect">
            <a:avLst/>
          </a:prstGeom>
          <a:solidFill>
            <a:schemeClr val="accent6">
              <a:lumMod val="60000"/>
              <a:lumOff val="40000"/>
            </a:schemeClr>
          </a:solidFill>
          <a:ln w="9525">
            <a:noFill/>
            <a:miter lim="800000"/>
            <a:headEnd/>
            <a:tailEnd/>
          </a:ln>
          <a:effectLst/>
        </p:spPr>
        <p:txBody>
          <a:bodyPr wrap="square">
            <a:spAutoFit/>
          </a:bodyPr>
          <a:lstStyle>
            <a:lvl1pPr eaLnBrk="0" hangingPunct="0">
              <a:defRPr>
                <a:solidFill>
                  <a:schemeClr val="tx1"/>
                </a:solidFill>
                <a:latin typeface="Arial" charset="0"/>
                <a:ea typeface="宋体" charset="0"/>
              </a:defRPr>
            </a:lvl1pPr>
            <a:lvl2pPr marL="742950" indent="-285750" eaLnBrk="0" hangingPunct="0">
              <a:defRPr>
                <a:solidFill>
                  <a:schemeClr val="tx1"/>
                </a:solidFill>
                <a:latin typeface="Arial" charset="0"/>
                <a:ea typeface="宋体" charset="0"/>
              </a:defRPr>
            </a:lvl2pPr>
            <a:lvl3pPr marL="1143000" indent="-228600" eaLnBrk="0" hangingPunct="0">
              <a:defRPr>
                <a:solidFill>
                  <a:schemeClr val="tx1"/>
                </a:solidFill>
                <a:latin typeface="Arial" charset="0"/>
                <a:ea typeface="宋体" charset="0"/>
              </a:defRPr>
            </a:lvl3pPr>
            <a:lvl4pPr marL="1600200" indent="-228600" eaLnBrk="0" hangingPunct="0">
              <a:defRPr>
                <a:solidFill>
                  <a:schemeClr val="tx1"/>
                </a:solidFill>
                <a:latin typeface="Arial" charset="0"/>
                <a:ea typeface="宋体" charset="0"/>
              </a:defRPr>
            </a:lvl4pPr>
            <a:lvl5pPr marL="2057400" indent="-228600" eaLnBrk="0" hangingPunct="0">
              <a:defRPr>
                <a:solidFill>
                  <a:schemeClr val="tx1"/>
                </a:solidFill>
                <a:latin typeface="Arial" charset="0"/>
                <a:ea typeface="宋体" charset="0"/>
              </a:defRPr>
            </a:lvl5pPr>
            <a:lvl6pPr marL="2514600" indent="-228600" eaLnBrk="0" fontAlgn="base" hangingPunct="0">
              <a:spcBef>
                <a:spcPct val="0"/>
              </a:spcBef>
              <a:spcAft>
                <a:spcPct val="0"/>
              </a:spcAft>
              <a:defRPr>
                <a:solidFill>
                  <a:schemeClr val="tx1"/>
                </a:solidFill>
                <a:latin typeface="Arial" charset="0"/>
                <a:ea typeface="宋体" charset="0"/>
              </a:defRPr>
            </a:lvl6pPr>
            <a:lvl7pPr marL="2971800" indent="-228600" eaLnBrk="0" fontAlgn="base" hangingPunct="0">
              <a:spcBef>
                <a:spcPct val="0"/>
              </a:spcBef>
              <a:spcAft>
                <a:spcPct val="0"/>
              </a:spcAft>
              <a:defRPr>
                <a:solidFill>
                  <a:schemeClr val="tx1"/>
                </a:solidFill>
                <a:latin typeface="Arial" charset="0"/>
                <a:ea typeface="宋体" charset="0"/>
              </a:defRPr>
            </a:lvl7pPr>
            <a:lvl8pPr marL="3429000" indent="-228600" eaLnBrk="0" fontAlgn="base" hangingPunct="0">
              <a:spcBef>
                <a:spcPct val="0"/>
              </a:spcBef>
              <a:spcAft>
                <a:spcPct val="0"/>
              </a:spcAft>
              <a:defRPr>
                <a:solidFill>
                  <a:schemeClr val="tx1"/>
                </a:solidFill>
                <a:latin typeface="Arial" charset="0"/>
                <a:ea typeface="宋体" charset="0"/>
              </a:defRPr>
            </a:lvl8pPr>
            <a:lvl9pPr marL="3886200" indent="-228600" eaLnBrk="0" fontAlgn="base" hangingPunct="0">
              <a:spcBef>
                <a:spcPct val="0"/>
              </a:spcBef>
              <a:spcAft>
                <a:spcPct val="0"/>
              </a:spcAft>
              <a:defRPr>
                <a:solidFill>
                  <a:schemeClr val="tx1"/>
                </a:solidFill>
                <a:latin typeface="Arial" charset="0"/>
                <a:ea typeface="宋体" charset="0"/>
              </a:defRPr>
            </a:lvl9pPr>
          </a:lstStyle>
          <a:p>
            <a:pPr algn="just" eaLnBrk="1" hangingPunct="1">
              <a:spcBef>
                <a:spcPct val="50000"/>
              </a:spcBef>
            </a:pPr>
            <a:r>
              <a:rPr lang="zh-CN" altLang="zh-CN" sz="2400" dirty="0">
                <a:effectLst>
                  <a:outerShdw blurRad="38100" dist="38100" dir="2700000" algn="tl">
                    <a:srgbClr val="C0C0C0"/>
                  </a:outerShdw>
                </a:effectLst>
                <a:latin typeface="黑体" charset="0"/>
                <a:ea typeface="黑体" charset="0"/>
              </a:rPr>
              <a:t>个别企业生产的有组织性和整个社会生产的无政府状态之间的矛盾 </a:t>
            </a:r>
            <a:endParaRPr lang="zh-CN" altLang="zh-CN" sz="1600" dirty="0"/>
          </a:p>
        </p:txBody>
      </p:sp>
      <p:sp>
        <p:nvSpPr>
          <p:cNvPr id="21" name="AutoShape 14"/>
          <p:cNvSpPr>
            <a:spLocks noChangeArrowheads="1"/>
          </p:cNvSpPr>
          <p:nvPr/>
        </p:nvSpPr>
        <p:spPr bwMode="auto">
          <a:xfrm>
            <a:off x="6644355" y="3168677"/>
            <a:ext cx="2012438" cy="1618820"/>
          </a:xfrm>
          <a:prstGeom prst="rightArrow">
            <a:avLst>
              <a:gd name="adj1" fmla="val 44944"/>
              <a:gd name="adj2" fmla="val 72319"/>
            </a:avLst>
          </a:prstGeom>
          <a:solidFill>
            <a:schemeClr val="bg2">
              <a:lumMod val="75000"/>
            </a:schemeClr>
          </a:solidFill>
          <a:ln w="9525">
            <a:solidFill>
              <a:srgbClr val="FFFFFF"/>
            </a:solidFill>
            <a:miter lim="800000"/>
            <a:headEnd/>
            <a:tailEnd/>
          </a:ln>
        </p:spPr>
        <p:txBody>
          <a:bodyPr wrap="none" anchor="ctr"/>
          <a:lstStyle>
            <a:lvl1pPr eaLnBrk="0" hangingPunct="0">
              <a:spcBef>
                <a:spcPct val="20000"/>
              </a:spcBef>
              <a:buChar char="•"/>
              <a:defRPr sz="3200">
                <a:solidFill>
                  <a:schemeClr val="bg1"/>
                </a:solidFill>
                <a:latin typeface="Arial Rounded MT Bold" charset="0"/>
                <a:ea typeface="黑体" charset="0"/>
              </a:defRPr>
            </a:lvl1pPr>
            <a:lvl2pPr marL="742950" indent="-285750" eaLnBrk="0" hangingPunct="0">
              <a:spcBef>
                <a:spcPct val="20000"/>
              </a:spcBef>
              <a:buChar char="–"/>
              <a:defRPr sz="2800">
                <a:solidFill>
                  <a:schemeClr val="bg1"/>
                </a:solidFill>
                <a:latin typeface="Arial Rounded MT Bold" charset="0"/>
                <a:ea typeface="黑体" charset="0"/>
              </a:defRPr>
            </a:lvl2pPr>
            <a:lvl3pPr marL="1143000" indent="-228600" eaLnBrk="0" hangingPunct="0">
              <a:spcBef>
                <a:spcPct val="20000"/>
              </a:spcBef>
              <a:buChar char="•"/>
              <a:defRPr sz="2400">
                <a:solidFill>
                  <a:schemeClr val="bg1"/>
                </a:solidFill>
                <a:latin typeface="Arial Rounded MT Bold" charset="0"/>
                <a:ea typeface="黑体" charset="0"/>
              </a:defRPr>
            </a:lvl3pPr>
            <a:lvl4pPr marL="1600200" indent="-228600" eaLnBrk="0" hangingPunct="0">
              <a:spcBef>
                <a:spcPct val="20000"/>
              </a:spcBef>
              <a:buChar char="–"/>
              <a:defRPr sz="2000">
                <a:solidFill>
                  <a:schemeClr val="bg1"/>
                </a:solidFill>
                <a:latin typeface="Arial Rounded MT Bold" charset="0"/>
                <a:ea typeface="黑体" charset="0"/>
              </a:defRPr>
            </a:lvl4pPr>
            <a:lvl5pPr marL="2057400" indent="-228600" eaLnBrk="0" hangingPunct="0">
              <a:spcBef>
                <a:spcPct val="20000"/>
              </a:spcBef>
              <a:buChar char="»"/>
              <a:defRPr sz="2000">
                <a:solidFill>
                  <a:schemeClr val="bg1"/>
                </a:solidFill>
                <a:latin typeface="Arial Rounded MT Bold" charset="0"/>
                <a:ea typeface="黑体" charset="0"/>
              </a:defRPr>
            </a:lvl5pPr>
            <a:lvl6pPr marL="2514600" indent="-228600" eaLnBrk="0" fontAlgn="base" hangingPunct="0">
              <a:spcBef>
                <a:spcPct val="20000"/>
              </a:spcBef>
              <a:spcAft>
                <a:spcPct val="0"/>
              </a:spcAft>
              <a:buChar char="»"/>
              <a:defRPr sz="2000">
                <a:solidFill>
                  <a:schemeClr val="bg1"/>
                </a:solidFill>
                <a:latin typeface="Arial Rounded MT Bold" charset="0"/>
                <a:ea typeface="黑体" charset="0"/>
              </a:defRPr>
            </a:lvl6pPr>
            <a:lvl7pPr marL="2971800" indent="-228600" eaLnBrk="0" fontAlgn="base" hangingPunct="0">
              <a:spcBef>
                <a:spcPct val="20000"/>
              </a:spcBef>
              <a:spcAft>
                <a:spcPct val="0"/>
              </a:spcAft>
              <a:buChar char="»"/>
              <a:defRPr sz="2000">
                <a:solidFill>
                  <a:schemeClr val="bg1"/>
                </a:solidFill>
                <a:latin typeface="Arial Rounded MT Bold" charset="0"/>
                <a:ea typeface="黑体" charset="0"/>
              </a:defRPr>
            </a:lvl7pPr>
            <a:lvl8pPr marL="3429000" indent="-228600" eaLnBrk="0" fontAlgn="base" hangingPunct="0">
              <a:spcBef>
                <a:spcPct val="20000"/>
              </a:spcBef>
              <a:spcAft>
                <a:spcPct val="0"/>
              </a:spcAft>
              <a:buChar char="»"/>
              <a:defRPr sz="2000">
                <a:solidFill>
                  <a:schemeClr val="bg1"/>
                </a:solidFill>
                <a:latin typeface="Arial Rounded MT Bold" charset="0"/>
                <a:ea typeface="黑体" charset="0"/>
              </a:defRPr>
            </a:lvl8pPr>
            <a:lvl9pPr marL="3886200" indent="-228600" eaLnBrk="0" fontAlgn="base" hangingPunct="0">
              <a:spcBef>
                <a:spcPct val="20000"/>
              </a:spcBef>
              <a:spcAft>
                <a:spcPct val="0"/>
              </a:spcAft>
              <a:buChar char="»"/>
              <a:defRPr sz="2000">
                <a:solidFill>
                  <a:schemeClr val="bg1"/>
                </a:solidFill>
                <a:latin typeface="Arial Rounded MT Bold" charset="0"/>
                <a:ea typeface="黑体" charset="0"/>
              </a:defRPr>
            </a:lvl9pPr>
          </a:lstStyle>
          <a:p>
            <a:pPr eaLnBrk="1" hangingPunct="1">
              <a:spcBef>
                <a:spcPct val="0"/>
              </a:spcBef>
              <a:buFontTx/>
              <a:buNone/>
            </a:pPr>
            <a:endParaRPr lang="zh-CN" altLang="en-US" sz="1800">
              <a:solidFill>
                <a:schemeClr val="tx1"/>
              </a:solidFill>
              <a:latin typeface="Arial" charset="0"/>
              <a:ea typeface="宋体" charset="0"/>
            </a:endParaRPr>
          </a:p>
        </p:txBody>
      </p:sp>
      <p:sp>
        <p:nvSpPr>
          <p:cNvPr id="22" name="Oval 15"/>
          <p:cNvSpPr>
            <a:spLocks noChangeArrowheads="1"/>
          </p:cNvSpPr>
          <p:nvPr/>
        </p:nvSpPr>
        <p:spPr bwMode="auto">
          <a:xfrm>
            <a:off x="8847403" y="2682687"/>
            <a:ext cx="1905000" cy="2590800"/>
          </a:xfrm>
          <a:prstGeom prst="ellipse">
            <a:avLst/>
          </a:prstGeom>
          <a:solidFill>
            <a:srgbClr val="C00000">
              <a:alpha val="85000"/>
            </a:srgbClr>
          </a:solidFill>
          <a:ln w="9525" cmpd="sng">
            <a:solidFill>
              <a:srgbClr val="FFFFFF"/>
            </a:solidFill>
            <a:round/>
            <a:headEnd/>
            <a:tailEnd/>
          </a:ln>
          <a:effectLst/>
        </p:spPr>
        <p:txBody>
          <a:bodyPr wrap="none" anchor="ctr"/>
          <a:lstStyle/>
          <a:p>
            <a:pPr algn="ctr">
              <a:defRPr/>
            </a:pPr>
            <a:r>
              <a:rPr lang="zh-CN" sz="4800" b="1" dirty="0">
                <a:solidFill>
                  <a:schemeClr val="bg1"/>
                </a:solidFill>
                <a:effectLst>
                  <a:outerShdw blurRad="38100" dist="38100" dir="2700000" algn="tl">
                    <a:srgbClr val="808080"/>
                  </a:outerShdw>
                </a:effectLst>
                <a:latin typeface="黑体" pitchFamily="2" charset="-122"/>
                <a:ea typeface="黑体" pitchFamily="2" charset="-122"/>
              </a:rPr>
              <a:t>经济</a:t>
            </a:r>
          </a:p>
          <a:p>
            <a:pPr algn="ctr">
              <a:defRPr/>
            </a:pPr>
            <a:r>
              <a:rPr lang="zh-CN" sz="4800" b="1" dirty="0">
                <a:solidFill>
                  <a:schemeClr val="bg1"/>
                </a:solidFill>
                <a:effectLst>
                  <a:outerShdw blurRad="38100" dist="38100" dir="2700000" algn="tl">
                    <a:srgbClr val="808080"/>
                  </a:outerShdw>
                </a:effectLst>
                <a:latin typeface="黑体" pitchFamily="2" charset="-122"/>
                <a:ea typeface="黑体" pitchFamily="2" charset="-122"/>
              </a:rPr>
              <a:t>危机</a:t>
            </a:r>
            <a:endParaRPr lang="zh-CN" dirty="0">
              <a:solidFill>
                <a:schemeClr val="bg1"/>
              </a:solidFill>
              <a:latin typeface="Arial" pitchFamily="34" charset="0"/>
              <a:ea typeface="宋体" pitchFamily="2" charset="-122"/>
            </a:endParaRPr>
          </a:p>
        </p:txBody>
      </p:sp>
      <p:pic>
        <p:nvPicPr>
          <p:cNvPr id="11" name="Picture 2">
            <a:hlinkClick r:id="rId2" action="ppaction://hlinksldjump"/>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6160" y="6052057"/>
            <a:ext cx="628650" cy="384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72650359"/>
      </p:ext>
    </p:extLst>
  </p:cSld>
  <p:clrMapOvr>
    <a:masterClrMapping/>
  </p:clrMapOvr>
  <p:transition spd="slow">
    <p:wipe/>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1384" y="1507356"/>
            <a:ext cx="3543153" cy="2785740"/>
          </a:xfrm>
          <a:prstGeom prst="rect">
            <a:avLst/>
          </a:prstGeom>
        </p:spPr>
      </p:pic>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95800" y="1507356"/>
            <a:ext cx="3672408" cy="2785740"/>
          </a:xfrm>
          <a:prstGeom prst="rect">
            <a:avLst/>
          </a:prstGeom>
        </p:spPr>
      </p:pic>
      <p:pic>
        <p:nvPicPr>
          <p:cNvPr id="4" name="图片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69471" y="1507356"/>
            <a:ext cx="3742059" cy="2785740"/>
          </a:xfrm>
          <a:prstGeom prst="rect">
            <a:avLst/>
          </a:prstGeom>
        </p:spPr>
      </p:pic>
      <p:sp>
        <p:nvSpPr>
          <p:cNvPr id="5" name="文本框 4"/>
          <p:cNvSpPr txBox="1"/>
          <p:nvPr/>
        </p:nvSpPr>
        <p:spPr>
          <a:xfrm>
            <a:off x="1559496" y="4437112"/>
            <a:ext cx="1338828" cy="369332"/>
          </a:xfrm>
          <a:prstGeom prst="rect">
            <a:avLst/>
          </a:prstGeom>
          <a:noFill/>
        </p:spPr>
        <p:txBody>
          <a:bodyPr wrap="none" rtlCol="0">
            <a:spAutoFit/>
          </a:bodyPr>
          <a:lstStyle/>
          <a:p>
            <a:r>
              <a:rPr kumimoji="1" lang="zh-CN" altLang="en-US" b="1" dirty="0" smtClean="0">
                <a:latin typeface="+mn-ea"/>
                <a:ea typeface="+mn-ea"/>
              </a:rPr>
              <a:t>罗斯福兴政</a:t>
            </a:r>
            <a:endParaRPr kumimoji="1" lang="zh-CN" altLang="en-US" b="1" dirty="0">
              <a:latin typeface="+mn-ea"/>
              <a:ea typeface="+mn-ea"/>
            </a:endParaRPr>
          </a:p>
        </p:txBody>
      </p:sp>
      <p:sp>
        <p:nvSpPr>
          <p:cNvPr id="6" name="文本框 5"/>
          <p:cNvSpPr txBox="1"/>
          <p:nvPr/>
        </p:nvSpPr>
        <p:spPr>
          <a:xfrm>
            <a:off x="5591944" y="4437112"/>
            <a:ext cx="1338828" cy="369332"/>
          </a:xfrm>
          <a:prstGeom prst="rect">
            <a:avLst/>
          </a:prstGeom>
          <a:noFill/>
        </p:spPr>
        <p:txBody>
          <a:bodyPr wrap="none" rtlCol="0">
            <a:spAutoFit/>
          </a:bodyPr>
          <a:lstStyle/>
          <a:p>
            <a:r>
              <a:rPr kumimoji="1" lang="zh-CN" altLang="en-US" b="1" dirty="0" smtClean="0">
                <a:latin typeface="+mn-ea"/>
                <a:ea typeface="+mn-ea"/>
              </a:rPr>
              <a:t>里根经济学</a:t>
            </a:r>
            <a:endParaRPr kumimoji="1" lang="zh-CN" altLang="en-US" b="1" dirty="0">
              <a:latin typeface="+mn-ea"/>
              <a:ea typeface="+mn-ea"/>
            </a:endParaRPr>
          </a:p>
        </p:txBody>
      </p:sp>
      <p:sp>
        <p:nvSpPr>
          <p:cNvPr id="7" name="文本框 6"/>
          <p:cNvSpPr txBox="1"/>
          <p:nvPr/>
        </p:nvSpPr>
        <p:spPr>
          <a:xfrm>
            <a:off x="9768408" y="4438148"/>
            <a:ext cx="1107996" cy="369332"/>
          </a:xfrm>
          <a:prstGeom prst="rect">
            <a:avLst/>
          </a:prstGeom>
          <a:noFill/>
        </p:spPr>
        <p:txBody>
          <a:bodyPr wrap="none" rtlCol="0">
            <a:spAutoFit/>
          </a:bodyPr>
          <a:lstStyle/>
          <a:p>
            <a:r>
              <a:rPr kumimoji="1" lang="zh-CN" altLang="en-US" b="1" dirty="0" smtClean="0">
                <a:latin typeface="+mn-ea"/>
                <a:ea typeface="+mn-ea"/>
              </a:rPr>
              <a:t>美国优先</a:t>
            </a:r>
            <a:endParaRPr kumimoji="1" lang="zh-CN" altLang="en-US" b="1" dirty="0">
              <a:latin typeface="+mn-ea"/>
              <a:ea typeface="+mn-ea"/>
            </a:endParaRPr>
          </a:p>
        </p:txBody>
      </p:sp>
      <p:pic>
        <p:nvPicPr>
          <p:cNvPr id="8" name="Picture 2">
            <a:hlinkClick r:id="rId5" action="ppaction://hlinksldjump"/>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63352" y="5740967"/>
            <a:ext cx="628650" cy="384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38799662"/>
      </p:ext>
    </p:extLst>
  </p:cSld>
  <p:clrMapOvr>
    <a:masterClrMapping/>
  </p:clrMapOvr>
  <p:transition spd="slow">
    <p:wip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19458" name="文本框 1"/>
          <p:cNvSpPr txBox="1">
            <a:spLocks noChangeArrowheads="1"/>
          </p:cNvSpPr>
          <p:nvPr/>
        </p:nvSpPr>
        <p:spPr bwMode="auto">
          <a:xfrm>
            <a:off x="9731375" y="533400"/>
            <a:ext cx="185738" cy="369888"/>
          </a:xfrm>
          <a:prstGeom prst="rect">
            <a:avLst/>
          </a:prstGeom>
          <a:noFill/>
          <a:ln w="9525">
            <a:noFill/>
            <a:miter lim="800000"/>
            <a:headEnd/>
            <a:tailEnd/>
          </a:ln>
        </p:spPr>
        <p:txBody>
          <a:bodyPr wrap="none">
            <a:spAutoFit/>
          </a:bodyPr>
          <a:lstStyle/>
          <a:p>
            <a:pPr eaLnBrk="1" hangingPunct="1"/>
            <a:endParaRPr kumimoji="1" lang="zh-CN" altLang="en-US"/>
          </a:p>
        </p:txBody>
      </p:sp>
      <p:grpSp>
        <p:nvGrpSpPr>
          <p:cNvPr id="19459" name="组合 12"/>
          <p:cNvGrpSpPr>
            <a:grpSpLocks/>
          </p:cNvGrpSpPr>
          <p:nvPr/>
        </p:nvGrpSpPr>
        <p:grpSpPr bwMode="auto">
          <a:xfrm>
            <a:off x="3432175" y="1268413"/>
            <a:ext cx="5256213" cy="1063625"/>
            <a:chOff x="1351544" y="2143210"/>
            <a:chExt cx="4584902" cy="1062656"/>
          </a:xfrm>
        </p:grpSpPr>
        <p:grpSp>
          <p:nvGrpSpPr>
            <p:cNvPr id="19461" name="组合 13"/>
            <p:cNvGrpSpPr>
              <a:grpSpLocks/>
            </p:cNvGrpSpPr>
            <p:nvPr/>
          </p:nvGrpSpPr>
          <p:grpSpPr bwMode="auto">
            <a:xfrm>
              <a:off x="1351544" y="2143210"/>
              <a:ext cx="766797" cy="679270"/>
              <a:chOff x="1507179" y="2186753"/>
              <a:chExt cx="940847" cy="833453"/>
            </a:xfrm>
          </p:grpSpPr>
          <p:sp>
            <p:nvSpPr>
              <p:cNvPr id="6" name="任意多边形 15"/>
              <p:cNvSpPr/>
              <p:nvPr/>
            </p:nvSpPr>
            <p:spPr>
              <a:xfrm rot="9000000">
                <a:off x="1507179" y="2186753"/>
                <a:ext cx="941280" cy="832915"/>
              </a:xfrm>
              <a:custGeom>
                <a:avLst/>
                <a:gdLst>
                  <a:gd name="connsiteX0" fmla="*/ 28988 w 3761891"/>
                  <a:gd name="connsiteY0" fmla="*/ 1549518 h 3329262"/>
                  <a:gd name="connsiteX1" fmla="*/ 857080 w 3761891"/>
                  <a:gd name="connsiteY1" fmla="*/ 115221 h 3329262"/>
                  <a:gd name="connsiteX2" fmla="*/ 913826 w 3761891"/>
                  <a:gd name="connsiteY2" fmla="*/ 50888 h 3329262"/>
                  <a:gd name="connsiteX3" fmla="*/ 929030 w 3761891"/>
                  <a:gd name="connsiteY3" fmla="*/ 43468 h 3329262"/>
                  <a:gd name="connsiteX4" fmla="*/ 953509 w 3761891"/>
                  <a:gd name="connsiteY4" fmla="*/ 26073 h 3329262"/>
                  <a:gd name="connsiteX5" fmla="*/ 1056478 w 3761891"/>
                  <a:gd name="connsiteY5" fmla="*/ 0 h 3329262"/>
                  <a:gd name="connsiteX6" fmla="*/ 2712663 w 3761891"/>
                  <a:gd name="connsiteY6" fmla="*/ 0 h 3329262"/>
                  <a:gd name="connsiteX7" fmla="*/ 2796749 w 3761891"/>
                  <a:gd name="connsiteY7" fmla="*/ 16976 h 3329262"/>
                  <a:gd name="connsiteX8" fmla="*/ 2821386 w 3761891"/>
                  <a:gd name="connsiteY8" fmla="*/ 33587 h 3329262"/>
                  <a:gd name="connsiteX9" fmla="*/ 2848078 w 3761891"/>
                  <a:gd name="connsiteY9" fmla="*/ 46612 h 3329262"/>
                  <a:gd name="connsiteX10" fmla="*/ 2904822 w 3761891"/>
                  <a:gd name="connsiteY10" fmla="*/ 110945 h 3329262"/>
                  <a:gd name="connsiteX11" fmla="*/ 3732914 w 3761891"/>
                  <a:gd name="connsiteY11" fmla="*/ 1545242 h 3329262"/>
                  <a:gd name="connsiteX12" fmla="*/ 3761354 w 3761891"/>
                  <a:gd name="connsiteY12" fmla="*/ 1668288 h 3329262"/>
                  <a:gd name="connsiteX13" fmla="*/ 3759241 w 3761891"/>
                  <a:gd name="connsiteY13" fmla="*/ 1680884 h 3329262"/>
                  <a:gd name="connsiteX14" fmla="*/ 3760171 w 3761891"/>
                  <a:gd name="connsiteY14" fmla="*/ 1694227 h 3329262"/>
                  <a:gd name="connsiteX15" fmla="*/ 3732830 w 3761891"/>
                  <a:gd name="connsiteY15" fmla="*/ 1775536 h 3329262"/>
                  <a:gd name="connsiteX16" fmla="*/ 2904738 w 3761891"/>
                  <a:gd name="connsiteY16" fmla="*/ 3209833 h 3329262"/>
                  <a:gd name="connsiteX17" fmla="*/ 2847993 w 3761891"/>
                  <a:gd name="connsiteY17" fmla="*/ 3274166 h 3329262"/>
                  <a:gd name="connsiteX18" fmla="*/ 2842511 w 3761891"/>
                  <a:gd name="connsiteY18" fmla="*/ 3276841 h 3329262"/>
                  <a:gd name="connsiteX19" fmla="*/ 2823691 w 3761891"/>
                  <a:gd name="connsiteY19" fmla="*/ 3292368 h 3329262"/>
                  <a:gd name="connsiteX20" fmla="*/ 2702910 w 3761891"/>
                  <a:gd name="connsiteY20" fmla="*/ 3329262 h 3329262"/>
                  <a:gd name="connsiteX21" fmla="*/ 1046726 w 3761891"/>
                  <a:gd name="connsiteY21" fmla="*/ 3329262 h 3329262"/>
                  <a:gd name="connsiteX22" fmla="*/ 893974 w 3761891"/>
                  <a:gd name="connsiteY22" fmla="*/ 3265990 h 3329262"/>
                  <a:gd name="connsiteX23" fmla="*/ 883550 w 3761891"/>
                  <a:gd name="connsiteY23" fmla="*/ 3250529 h 3329262"/>
                  <a:gd name="connsiteX24" fmla="*/ 882566 w 3761891"/>
                  <a:gd name="connsiteY24" fmla="*/ 3249619 h 3329262"/>
                  <a:gd name="connsiteX25" fmla="*/ 856997 w 3761891"/>
                  <a:gd name="connsiteY25" fmla="*/ 3214110 h 3329262"/>
                  <a:gd name="connsiteX26" fmla="*/ 28905 w 3761891"/>
                  <a:gd name="connsiteY26" fmla="*/ 1779812 h 3329262"/>
                  <a:gd name="connsiteX27" fmla="*/ 0 w 3761891"/>
                  <a:gd name="connsiteY27" fmla="*/ 1677601 h 3329262"/>
                  <a:gd name="connsiteX28" fmla="*/ 2825 w 3761891"/>
                  <a:gd name="connsiteY28" fmla="*/ 1647714 h 3329262"/>
                  <a:gd name="connsiteX29" fmla="*/ 1647 w 3761891"/>
                  <a:gd name="connsiteY29" fmla="*/ 1630828 h 3329262"/>
                  <a:gd name="connsiteX30" fmla="*/ 28988 w 3761891"/>
                  <a:gd name="connsiteY30" fmla="*/ 1549518 h 3329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761891" h="3329262">
                    <a:moveTo>
                      <a:pt x="28988" y="1549518"/>
                    </a:moveTo>
                    <a:lnTo>
                      <a:pt x="857080" y="115221"/>
                    </a:lnTo>
                    <a:cubicBezTo>
                      <a:pt x="871994" y="89390"/>
                      <a:pt x="891436" y="67805"/>
                      <a:pt x="913826" y="50888"/>
                    </a:cubicBezTo>
                    <a:lnTo>
                      <a:pt x="929030" y="43468"/>
                    </a:lnTo>
                    <a:lnTo>
                      <a:pt x="953509" y="26073"/>
                    </a:lnTo>
                    <a:cubicBezTo>
                      <a:pt x="984118" y="9445"/>
                      <a:pt x="1019195" y="0"/>
                      <a:pt x="1056478" y="0"/>
                    </a:cubicBezTo>
                    <a:lnTo>
                      <a:pt x="2712663" y="0"/>
                    </a:lnTo>
                    <a:cubicBezTo>
                      <a:pt x="2742490" y="0"/>
                      <a:pt x="2770904" y="6045"/>
                      <a:pt x="2796749" y="16976"/>
                    </a:cubicBezTo>
                    <a:lnTo>
                      <a:pt x="2821386" y="33587"/>
                    </a:lnTo>
                    <a:lnTo>
                      <a:pt x="2848078" y="46612"/>
                    </a:lnTo>
                    <a:cubicBezTo>
                      <a:pt x="2870467" y="63528"/>
                      <a:pt x="2889909" y="85114"/>
                      <a:pt x="2904822" y="110945"/>
                    </a:cubicBezTo>
                    <a:lnTo>
                      <a:pt x="3732914" y="1545242"/>
                    </a:lnTo>
                    <a:cubicBezTo>
                      <a:pt x="3755284" y="1583988"/>
                      <a:pt x="3764287" y="1626784"/>
                      <a:pt x="3761354" y="1668288"/>
                    </a:cubicBezTo>
                    <a:lnTo>
                      <a:pt x="3759241" y="1680884"/>
                    </a:lnTo>
                    <a:lnTo>
                      <a:pt x="3760171" y="1694227"/>
                    </a:lnTo>
                    <a:cubicBezTo>
                      <a:pt x="3756715" y="1722074"/>
                      <a:pt x="3747743" y="1749705"/>
                      <a:pt x="3732830" y="1775536"/>
                    </a:cubicBezTo>
                    <a:lnTo>
                      <a:pt x="2904738" y="3209833"/>
                    </a:lnTo>
                    <a:cubicBezTo>
                      <a:pt x="2889824" y="3235664"/>
                      <a:pt x="2870382" y="3257249"/>
                      <a:pt x="2847993" y="3274166"/>
                    </a:cubicBezTo>
                    <a:lnTo>
                      <a:pt x="2842511" y="3276841"/>
                    </a:lnTo>
                    <a:lnTo>
                      <a:pt x="2823691" y="3292368"/>
                    </a:lnTo>
                    <a:cubicBezTo>
                      <a:pt x="2789213" y="3315661"/>
                      <a:pt x="2747650" y="3329261"/>
                      <a:pt x="2702910" y="3329262"/>
                    </a:cubicBezTo>
                    <a:lnTo>
                      <a:pt x="1046726" y="3329262"/>
                    </a:lnTo>
                    <a:cubicBezTo>
                      <a:pt x="987073" y="3329262"/>
                      <a:pt x="933067" y="3305083"/>
                      <a:pt x="893974" y="3265990"/>
                    </a:cubicBezTo>
                    <a:lnTo>
                      <a:pt x="883550" y="3250529"/>
                    </a:lnTo>
                    <a:lnTo>
                      <a:pt x="882566" y="3249619"/>
                    </a:lnTo>
                    <a:cubicBezTo>
                      <a:pt x="873042" y="3238879"/>
                      <a:pt x="864454" y="3227025"/>
                      <a:pt x="856997" y="3214110"/>
                    </a:cubicBezTo>
                    <a:lnTo>
                      <a:pt x="28905" y="1779812"/>
                    </a:lnTo>
                    <a:cubicBezTo>
                      <a:pt x="10263" y="1747524"/>
                      <a:pt x="904" y="1712423"/>
                      <a:pt x="0" y="1677601"/>
                    </a:cubicBezTo>
                    <a:lnTo>
                      <a:pt x="2825" y="1647714"/>
                    </a:lnTo>
                    <a:lnTo>
                      <a:pt x="1647" y="1630828"/>
                    </a:lnTo>
                    <a:cubicBezTo>
                      <a:pt x="5103" y="1602980"/>
                      <a:pt x="14075" y="1575349"/>
                      <a:pt x="28988" y="1549518"/>
                    </a:cubicBezTo>
                    <a:close/>
                  </a:path>
                </a:pathLst>
              </a:custGeom>
              <a:solidFill>
                <a:srgbClr val="5A1B58">
                  <a:alpha val="6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2800" dirty="0">
                  <a:solidFill>
                    <a:sysClr val="windowText" lastClr="000000"/>
                  </a:solidFill>
                </a:endParaRPr>
              </a:p>
            </p:txBody>
          </p:sp>
          <p:sp>
            <p:nvSpPr>
              <p:cNvPr id="19464" name="文本框 16"/>
              <p:cNvSpPr txBox="1">
                <a:spLocks noChangeArrowheads="1"/>
              </p:cNvSpPr>
              <p:nvPr/>
            </p:nvSpPr>
            <p:spPr bwMode="auto">
              <a:xfrm>
                <a:off x="1765729" y="2270636"/>
                <a:ext cx="424659" cy="641812"/>
              </a:xfrm>
              <a:prstGeom prst="rect">
                <a:avLst/>
              </a:prstGeom>
              <a:noFill/>
              <a:ln w="9525">
                <a:noFill/>
                <a:miter lim="800000"/>
                <a:headEnd/>
                <a:tailEnd/>
              </a:ln>
            </p:spPr>
            <p:txBody>
              <a:bodyPr>
                <a:spAutoFit/>
              </a:bodyPr>
              <a:lstStyle/>
              <a:p>
                <a:pPr algn="ctr" eaLnBrk="1" hangingPunct="1"/>
                <a:r>
                  <a:rPr lang="zh-CN" altLang="en-US" sz="2800">
                    <a:solidFill>
                      <a:schemeClr val="bg1"/>
                    </a:solidFill>
                    <a:latin typeface="微软雅黑" pitchFamily="34" charset="-122"/>
                    <a:ea typeface="微软雅黑" pitchFamily="34" charset="-122"/>
                  </a:rPr>
                  <a:t>一</a:t>
                </a:r>
              </a:p>
            </p:txBody>
          </p:sp>
        </p:grpSp>
        <p:sp>
          <p:nvSpPr>
            <p:cNvPr id="19462" name="文本框 14"/>
            <p:cNvSpPr txBox="1">
              <a:spLocks noChangeArrowheads="1"/>
            </p:cNvSpPr>
            <p:nvPr/>
          </p:nvSpPr>
          <p:spPr bwMode="auto">
            <a:xfrm>
              <a:off x="2237486" y="2252012"/>
              <a:ext cx="3698960" cy="953854"/>
            </a:xfrm>
            <a:prstGeom prst="rect">
              <a:avLst/>
            </a:prstGeom>
            <a:noFill/>
            <a:ln w="9525">
              <a:noFill/>
              <a:miter lim="800000"/>
              <a:headEnd/>
              <a:tailEnd/>
            </a:ln>
          </p:spPr>
          <p:txBody>
            <a:bodyPr>
              <a:spAutoFit/>
            </a:bodyPr>
            <a:lstStyle/>
            <a:p>
              <a:pPr algn="ctr" eaLnBrk="1" hangingPunct="1"/>
              <a:r>
                <a:rPr lang="zh-CN" altLang="en-US" sz="2800" b="1">
                  <a:latin typeface="微软雅黑" pitchFamily="34" charset="-122"/>
                  <a:ea typeface="微软雅黑" pitchFamily="34" charset="-122"/>
                </a:rPr>
                <a:t>原始资本积累与自由竞争</a:t>
              </a:r>
            </a:p>
          </p:txBody>
        </p:sp>
      </p:grpSp>
      <p:graphicFrame>
        <p:nvGraphicFramePr>
          <p:cNvPr id="2" name="图表 1"/>
          <p:cNvGraphicFramePr/>
          <p:nvPr/>
        </p:nvGraphicFramePr>
        <p:xfrm>
          <a:off x="1382942" y="2898051"/>
          <a:ext cx="10309720" cy="151216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ransition spd="slow">
    <p:wipe/>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5348821" y="789068"/>
            <a:ext cx="1569660" cy="646331"/>
          </a:xfrm>
          <a:prstGeom prst="rect">
            <a:avLst/>
          </a:prstGeom>
          <a:noFill/>
        </p:spPr>
        <p:txBody>
          <a:bodyPr wrap="none" rtlCol="0">
            <a:spAutoFit/>
          </a:bodyPr>
          <a:lstStyle/>
          <a:p>
            <a:r>
              <a:rPr kumimoji="1" lang="zh-CN" altLang="en-US" sz="3600" b="1" dirty="0" smtClean="0">
                <a:solidFill>
                  <a:srgbClr val="5A1B58"/>
                </a:solidFill>
              </a:rPr>
              <a:t>卡特尔</a:t>
            </a:r>
            <a:endParaRPr kumimoji="1" lang="zh-CN" altLang="en-US" sz="3600" b="1" dirty="0">
              <a:solidFill>
                <a:srgbClr val="5A1B58"/>
              </a:solidFill>
            </a:endParaRPr>
          </a:p>
        </p:txBody>
      </p:sp>
      <p:grpSp>
        <p:nvGrpSpPr>
          <p:cNvPr id="4" name="组合 59"/>
          <p:cNvGrpSpPr/>
          <p:nvPr/>
        </p:nvGrpSpPr>
        <p:grpSpPr>
          <a:xfrm>
            <a:off x="623392" y="1484784"/>
            <a:ext cx="11020518" cy="3384376"/>
            <a:chOff x="1264428" y="1152525"/>
            <a:chExt cx="6847285" cy="2795588"/>
          </a:xfrm>
        </p:grpSpPr>
        <p:sp>
          <p:nvSpPr>
            <p:cNvPr id="5" name="圆角矩形 4"/>
            <p:cNvSpPr/>
            <p:nvPr/>
          </p:nvSpPr>
          <p:spPr bwMode="auto">
            <a:xfrm>
              <a:off x="1264428" y="1152525"/>
              <a:ext cx="6847285" cy="2795588"/>
            </a:xfrm>
            <a:prstGeom prst="roundRect">
              <a:avLst>
                <a:gd name="adj" fmla="val 9960"/>
              </a:avLst>
            </a:prstGeom>
            <a:gradFill flip="none" rotWithShape="1">
              <a:gsLst>
                <a:gs pos="0">
                  <a:schemeClr val="bg1"/>
                </a:gs>
                <a:gs pos="100000">
                  <a:srgbClr val="E0E0E0"/>
                </a:gs>
              </a:gsLst>
              <a:lin ang="5400000" scaled="1"/>
              <a:tileRect/>
            </a:gradFill>
            <a:ln>
              <a:noFill/>
            </a:ln>
            <a:effectLst>
              <a:outerShdw blurRad="279400" dist="2540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fontAlgn="auto">
                <a:spcBef>
                  <a:spcPts val="0"/>
                </a:spcBef>
                <a:spcAft>
                  <a:spcPts val="0"/>
                </a:spcAft>
                <a:defRPr/>
              </a:pPr>
              <a:endParaRPr lang="en-US"/>
            </a:p>
          </p:txBody>
        </p:sp>
        <p:sp>
          <p:nvSpPr>
            <p:cNvPr id="6" name="圆角矩形 5"/>
            <p:cNvSpPr/>
            <p:nvPr/>
          </p:nvSpPr>
          <p:spPr bwMode="auto">
            <a:xfrm>
              <a:off x="1473978" y="1362076"/>
              <a:ext cx="6428185" cy="2306241"/>
            </a:xfrm>
            <a:prstGeom prst="roundRect">
              <a:avLst>
                <a:gd name="adj" fmla="val 11474"/>
              </a:avLst>
            </a:prstGeom>
            <a:gradFill flip="none" rotWithShape="1">
              <a:gsLst>
                <a:gs pos="0">
                  <a:schemeClr val="bg1"/>
                </a:gs>
                <a:gs pos="100000">
                  <a:srgbClr val="DDDEDD"/>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fontAlgn="auto">
                <a:spcBef>
                  <a:spcPts val="0"/>
                </a:spcBef>
                <a:spcAft>
                  <a:spcPts val="0"/>
                </a:spcAft>
                <a:defRPr/>
              </a:pPr>
              <a:endParaRPr lang="en-US"/>
            </a:p>
          </p:txBody>
        </p:sp>
      </p:grpSp>
      <p:sp>
        <p:nvSpPr>
          <p:cNvPr id="7" name="矩形 6"/>
          <p:cNvSpPr/>
          <p:nvPr/>
        </p:nvSpPr>
        <p:spPr>
          <a:xfrm>
            <a:off x="1209420" y="2164956"/>
            <a:ext cx="10036071" cy="1938992"/>
          </a:xfrm>
          <a:prstGeom prst="rect">
            <a:avLst/>
          </a:prstGeom>
        </p:spPr>
        <p:txBody>
          <a:bodyPr wrap="square">
            <a:spAutoFit/>
          </a:bodyPr>
          <a:lstStyle/>
          <a:p>
            <a:pPr algn="just">
              <a:lnSpc>
                <a:spcPct val="150000"/>
              </a:lnSpc>
            </a:pPr>
            <a:r>
              <a:rPr lang="zh-CN" altLang="en-US" sz="2000" b="1" dirty="0">
                <a:solidFill>
                  <a:srgbClr val="333333"/>
                </a:solidFill>
                <a:latin typeface="Kaiti SC" charset="-122"/>
                <a:ea typeface="Kaiti SC" charset="-122"/>
                <a:cs typeface="Kaiti SC" charset="-122"/>
              </a:rPr>
              <a:t>卡特尔为法语</a:t>
            </a:r>
            <a:r>
              <a:rPr lang="en-US" altLang="zh-CN" sz="2000" b="1" dirty="0">
                <a:solidFill>
                  <a:srgbClr val="333333"/>
                </a:solidFill>
                <a:latin typeface="Kaiti SC" charset="-122"/>
                <a:ea typeface="Kaiti SC" charset="-122"/>
                <a:cs typeface="Kaiti SC" charset="-122"/>
              </a:rPr>
              <a:t>cartel</a:t>
            </a:r>
            <a:r>
              <a:rPr lang="zh-CN" altLang="en-US" sz="2000" b="1" dirty="0">
                <a:solidFill>
                  <a:srgbClr val="333333"/>
                </a:solidFill>
                <a:latin typeface="Kaiti SC" charset="-122"/>
                <a:ea typeface="Kaiti SC" charset="-122"/>
                <a:cs typeface="Kaiti SC" charset="-122"/>
              </a:rPr>
              <a:t>的音译，原意为协定或同盟。生产同类商品的企业为了垄断市场，获取高额利润而达成有关划分销售市场、规定产品产量、确定商品价格等方面的协议所形成的垄断性企业联合。它是资本主义垄断组织的一种重要</a:t>
            </a:r>
            <a:r>
              <a:rPr lang="zh-CN" altLang="en-US" sz="2000" b="1" dirty="0" smtClean="0">
                <a:solidFill>
                  <a:srgbClr val="333333"/>
                </a:solidFill>
                <a:latin typeface="Kaiti SC" charset="-122"/>
                <a:ea typeface="Kaiti SC" charset="-122"/>
                <a:cs typeface="Kaiti SC" charset="-122"/>
              </a:rPr>
              <a:t>形式</a:t>
            </a:r>
            <a:r>
              <a:rPr lang="zh-CN" altLang="en-US" sz="2000" b="1" dirty="0">
                <a:solidFill>
                  <a:srgbClr val="333333"/>
                </a:solidFill>
                <a:latin typeface="Kaiti SC" charset="-122"/>
                <a:ea typeface="Kaiti SC" charset="-122"/>
                <a:cs typeface="Kaiti SC" charset="-122"/>
              </a:rPr>
              <a:t>。</a:t>
            </a:r>
            <a:r>
              <a:rPr lang="zh-CN" altLang="en-US" sz="2000" b="1" dirty="0" smtClean="0">
                <a:solidFill>
                  <a:srgbClr val="581D5C"/>
                </a:solidFill>
              </a:rPr>
              <a:t>迄今为止</a:t>
            </a:r>
            <a:r>
              <a:rPr lang="zh-CN" altLang="en-US" sz="2000" b="1" dirty="0">
                <a:solidFill>
                  <a:srgbClr val="581D5C"/>
                </a:solidFill>
              </a:rPr>
              <a:t>世界上最著名的卡特尔当属欧佩克（石油输出国组织）卡特尔。</a:t>
            </a:r>
            <a:endParaRPr lang="zh-CN" altLang="en-US" sz="2000" b="1" dirty="0">
              <a:solidFill>
                <a:srgbClr val="581D5C"/>
              </a:solidFill>
              <a:latin typeface="Kaiti SC" charset="-122"/>
              <a:ea typeface="Kaiti SC" charset="-122"/>
              <a:cs typeface="Kaiti SC" charset="-122"/>
            </a:endParaRPr>
          </a:p>
        </p:txBody>
      </p:sp>
      <p:pic>
        <p:nvPicPr>
          <p:cNvPr id="8" name="图片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506163" y="3788054"/>
            <a:ext cx="5831059" cy="2492198"/>
          </a:xfrm>
          <a:prstGeom prst="rect">
            <a:avLst/>
          </a:prstGeom>
          <a:effectLst>
            <a:softEdge rad="749300"/>
          </a:effectLst>
        </p:spPr>
      </p:pic>
      <p:pic>
        <p:nvPicPr>
          <p:cNvPr id="14" name="Picture 2">
            <a:hlinkClick r:id="rId3" action="ppaction://hlinksldjump"/>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60657" y="5477291"/>
            <a:ext cx="628650" cy="384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76185595"/>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4871864" y="768459"/>
            <a:ext cx="1569660" cy="646331"/>
          </a:xfrm>
          <a:prstGeom prst="rect">
            <a:avLst/>
          </a:prstGeom>
          <a:noFill/>
        </p:spPr>
        <p:txBody>
          <a:bodyPr wrap="none" rtlCol="0">
            <a:spAutoFit/>
          </a:bodyPr>
          <a:lstStyle/>
          <a:p>
            <a:r>
              <a:rPr kumimoji="1" lang="zh-CN" altLang="en-US" sz="3600" b="1" dirty="0" smtClean="0">
                <a:solidFill>
                  <a:srgbClr val="5A1B58"/>
                </a:solidFill>
              </a:rPr>
              <a:t>托拉斯</a:t>
            </a:r>
            <a:endParaRPr kumimoji="1" lang="zh-CN" altLang="en-US" sz="3600" b="1" dirty="0">
              <a:solidFill>
                <a:srgbClr val="5A1B58"/>
              </a:solidFill>
            </a:endParaRPr>
          </a:p>
        </p:txBody>
      </p:sp>
      <p:grpSp>
        <p:nvGrpSpPr>
          <p:cNvPr id="4" name="组合 59"/>
          <p:cNvGrpSpPr/>
          <p:nvPr/>
        </p:nvGrpSpPr>
        <p:grpSpPr>
          <a:xfrm>
            <a:off x="695400" y="1572844"/>
            <a:ext cx="10160401" cy="3368324"/>
            <a:chOff x="1264428" y="1152525"/>
            <a:chExt cx="6847285" cy="2649575"/>
          </a:xfrm>
        </p:grpSpPr>
        <p:sp>
          <p:nvSpPr>
            <p:cNvPr id="5" name="圆角矩形 4"/>
            <p:cNvSpPr/>
            <p:nvPr/>
          </p:nvSpPr>
          <p:spPr bwMode="auto">
            <a:xfrm>
              <a:off x="1264428" y="1152525"/>
              <a:ext cx="6847285" cy="2649575"/>
            </a:xfrm>
            <a:prstGeom prst="roundRect">
              <a:avLst>
                <a:gd name="adj" fmla="val 9960"/>
              </a:avLst>
            </a:prstGeom>
            <a:gradFill flip="none" rotWithShape="1">
              <a:gsLst>
                <a:gs pos="0">
                  <a:schemeClr val="bg1"/>
                </a:gs>
                <a:gs pos="100000">
                  <a:srgbClr val="E0E0E0"/>
                </a:gs>
              </a:gsLst>
              <a:lin ang="5400000" scaled="1"/>
              <a:tileRect/>
            </a:gradFill>
            <a:ln>
              <a:noFill/>
            </a:ln>
            <a:effectLst>
              <a:outerShdw blurRad="279400" dist="2540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fontAlgn="auto">
                <a:spcBef>
                  <a:spcPts val="0"/>
                </a:spcBef>
                <a:spcAft>
                  <a:spcPts val="0"/>
                </a:spcAft>
                <a:defRPr/>
              </a:pPr>
              <a:endParaRPr lang="en-US"/>
            </a:p>
          </p:txBody>
        </p:sp>
        <p:sp>
          <p:nvSpPr>
            <p:cNvPr id="6" name="圆角矩形 5"/>
            <p:cNvSpPr/>
            <p:nvPr/>
          </p:nvSpPr>
          <p:spPr bwMode="auto">
            <a:xfrm>
              <a:off x="1473978" y="1362076"/>
              <a:ext cx="6428185" cy="2268830"/>
            </a:xfrm>
            <a:prstGeom prst="roundRect">
              <a:avLst>
                <a:gd name="adj" fmla="val 11474"/>
              </a:avLst>
            </a:prstGeom>
            <a:gradFill flip="none" rotWithShape="1">
              <a:gsLst>
                <a:gs pos="0">
                  <a:schemeClr val="bg1"/>
                </a:gs>
                <a:gs pos="100000">
                  <a:srgbClr val="DDDEDD"/>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fontAlgn="auto">
                <a:spcBef>
                  <a:spcPts val="0"/>
                </a:spcBef>
                <a:spcAft>
                  <a:spcPts val="0"/>
                </a:spcAft>
                <a:defRPr/>
              </a:pPr>
              <a:endParaRPr lang="en-US"/>
            </a:p>
          </p:txBody>
        </p:sp>
      </p:grpSp>
      <p:sp>
        <p:nvSpPr>
          <p:cNvPr id="7" name="矩形 6"/>
          <p:cNvSpPr/>
          <p:nvPr/>
        </p:nvSpPr>
        <p:spPr>
          <a:xfrm>
            <a:off x="1275101" y="2312672"/>
            <a:ext cx="9001000" cy="2062103"/>
          </a:xfrm>
          <a:prstGeom prst="rect">
            <a:avLst/>
          </a:prstGeom>
        </p:spPr>
        <p:txBody>
          <a:bodyPr wrap="square">
            <a:spAutoFit/>
          </a:bodyPr>
          <a:lstStyle/>
          <a:p>
            <a:pPr algn="just"/>
            <a:r>
              <a:rPr lang="zh-CN" altLang="en-US" sz="2000" b="1" dirty="0">
                <a:solidFill>
                  <a:srgbClr val="333333"/>
                </a:solidFill>
                <a:latin typeface="Kaiti SC" charset="-122"/>
                <a:ea typeface="Kaiti SC" charset="-122"/>
                <a:cs typeface="Kaiti SC" charset="-122"/>
              </a:rPr>
              <a:t>托拉斯是美国垄断组织最普遍的形式。</a:t>
            </a:r>
            <a:r>
              <a:rPr lang="en-US" altLang="zh-CN" sz="2000" b="1" dirty="0">
                <a:solidFill>
                  <a:srgbClr val="333333"/>
                </a:solidFill>
                <a:latin typeface="Kaiti SC" charset="-122"/>
                <a:ea typeface="Kaiti SC" charset="-122"/>
                <a:cs typeface="Kaiti SC" charset="-122"/>
              </a:rPr>
              <a:t>20</a:t>
            </a:r>
            <a:r>
              <a:rPr lang="zh-CN" altLang="en-US" sz="2000" b="1" dirty="0">
                <a:solidFill>
                  <a:srgbClr val="333333"/>
                </a:solidFill>
                <a:latin typeface="Kaiti SC" charset="-122"/>
                <a:ea typeface="Kaiti SC" charset="-122"/>
                <a:cs typeface="Kaiti SC" charset="-122"/>
              </a:rPr>
              <a:t>世纪初，美国出现了八大财团，他们不仅控制国家经济命脉，而且控制国家政权。其中，洛克菲勒和摩根为首的美国两大托拉斯标准石油公司和美国钢铁公司是两个最大的财团，它们独占了</a:t>
            </a:r>
            <a:r>
              <a:rPr lang="en-US" altLang="zh-CN" sz="2000" b="1" dirty="0">
                <a:solidFill>
                  <a:srgbClr val="333333"/>
                </a:solidFill>
                <a:latin typeface="Kaiti SC" charset="-122"/>
                <a:ea typeface="Kaiti SC" charset="-122"/>
                <a:cs typeface="Kaiti SC" charset="-122"/>
              </a:rPr>
              <a:t>1/3</a:t>
            </a:r>
            <a:r>
              <a:rPr lang="zh-CN" altLang="en-US" sz="2000" b="1" dirty="0">
                <a:solidFill>
                  <a:srgbClr val="333333"/>
                </a:solidFill>
                <a:latin typeface="Kaiti SC" charset="-122"/>
                <a:ea typeface="Kaiti SC" charset="-122"/>
                <a:cs typeface="Kaiti SC" charset="-122"/>
              </a:rPr>
              <a:t>的全国国民财富</a:t>
            </a:r>
            <a:r>
              <a:rPr lang="zh-CN" altLang="en-US" sz="2000" b="1" dirty="0" smtClean="0">
                <a:solidFill>
                  <a:srgbClr val="333333"/>
                </a:solidFill>
                <a:latin typeface="Kaiti SC" charset="-122"/>
                <a:ea typeface="Kaiti SC" charset="-122"/>
                <a:cs typeface="Kaiti SC" charset="-122"/>
              </a:rPr>
              <a:t>。</a:t>
            </a:r>
          </a:p>
          <a:p>
            <a:pPr algn="just"/>
            <a:r>
              <a:rPr lang="zh-CN" altLang="en-US" sz="2400" b="1" dirty="0" smtClean="0">
                <a:solidFill>
                  <a:srgbClr val="5A1B58"/>
                </a:solidFill>
                <a:latin typeface="Kaiti SC" charset="-122"/>
                <a:ea typeface="Kaiti SC" charset="-122"/>
                <a:cs typeface="Kaiti SC" charset="-122"/>
              </a:rPr>
              <a:t>列宁</a:t>
            </a:r>
            <a:r>
              <a:rPr lang="zh-CN" altLang="en-US" sz="2400" b="1" dirty="0">
                <a:solidFill>
                  <a:srgbClr val="5A1B58"/>
                </a:solidFill>
                <a:latin typeface="Kaiti SC" charset="-122"/>
                <a:ea typeface="Kaiti SC" charset="-122"/>
                <a:cs typeface="Kaiti SC" charset="-122"/>
              </a:rPr>
              <a:t>指出：“美国托拉斯是帝国主义经济或垄断资本主义经济的最高表现。</a:t>
            </a:r>
            <a:r>
              <a:rPr lang="zh-CN" altLang="en-US" sz="2400" b="1" dirty="0" smtClean="0">
                <a:solidFill>
                  <a:srgbClr val="5A1B58"/>
                </a:solidFill>
                <a:latin typeface="Kaiti SC" charset="-122"/>
                <a:ea typeface="Kaiti SC" charset="-122"/>
                <a:cs typeface="Kaiti SC" charset="-122"/>
              </a:rPr>
              <a:t>”</a:t>
            </a:r>
            <a:endParaRPr lang="zh-CN" altLang="en-US" sz="2400" b="1" dirty="0">
              <a:solidFill>
                <a:srgbClr val="5A1B58"/>
              </a:solidFill>
              <a:latin typeface="Kaiti SC" charset="-122"/>
              <a:ea typeface="Kaiti SC" charset="-122"/>
              <a:cs typeface="Kaiti SC" charset="-122"/>
            </a:endParaRPr>
          </a:p>
        </p:txBody>
      </p:sp>
      <p:pic>
        <p:nvPicPr>
          <p:cNvPr id="14" name="Picture 2">
            <a:hlinkClick r:id="rId2" action="ppaction://hlinksldjump"/>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9416" y="5566268"/>
            <a:ext cx="628650" cy="384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5" name="图片 1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40809" y="3807903"/>
            <a:ext cx="6114992" cy="2778125"/>
          </a:xfrm>
          <a:prstGeom prst="rect">
            <a:avLst/>
          </a:prstGeom>
          <a:effectLst>
            <a:softEdge rad="838200"/>
          </a:effectLst>
        </p:spPr>
      </p:pic>
    </p:spTree>
    <p:extLst>
      <p:ext uri="{BB962C8B-B14F-4D97-AF65-F5344CB8AC3E}">
        <p14:creationId xmlns:p14="http://schemas.microsoft.com/office/powerpoint/2010/main" val="286515911"/>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19"/>
          <p:cNvSpPr>
            <a:spLocks noChangeArrowheads="1"/>
          </p:cNvSpPr>
          <p:nvPr/>
        </p:nvSpPr>
        <p:spPr bwMode="auto">
          <a:xfrm>
            <a:off x="1376432" y="2980195"/>
            <a:ext cx="5919983"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等线" charset="0"/>
                <a:ea typeface="等线" charset="0"/>
                <a:cs typeface="等线" charset="0"/>
              </a:defRPr>
            </a:lvl1pPr>
            <a:lvl2pPr marL="742950" indent="-285750">
              <a:defRPr>
                <a:solidFill>
                  <a:schemeClr val="tx1"/>
                </a:solidFill>
                <a:latin typeface="等线" charset="0"/>
                <a:ea typeface="等线" charset="0"/>
                <a:cs typeface="等线" charset="0"/>
              </a:defRPr>
            </a:lvl2pPr>
            <a:lvl3pPr marL="1143000" indent="-228600">
              <a:defRPr>
                <a:solidFill>
                  <a:schemeClr val="tx1"/>
                </a:solidFill>
                <a:latin typeface="等线" charset="0"/>
                <a:ea typeface="等线" charset="0"/>
                <a:cs typeface="等线" charset="0"/>
              </a:defRPr>
            </a:lvl3pPr>
            <a:lvl4pPr marL="1600200" indent="-228600">
              <a:defRPr>
                <a:solidFill>
                  <a:schemeClr val="tx1"/>
                </a:solidFill>
                <a:latin typeface="等线" charset="0"/>
                <a:ea typeface="等线" charset="0"/>
                <a:cs typeface="等线" charset="0"/>
              </a:defRPr>
            </a:lvl4pPr>
            <a:lvl5pPr marL="2057400" indent="-228600">
              <a:defRPr>
                <a:solidFill>
                  <a:schemeClr val="tx1"/>
                </a:solidFill>
                <a:latin typeface="等线" charset="0"/>
                <a:ea typeface="等线" charset="0"/>
                <a:cs typeface="等线" charset="0"/>
              </a:defRPr>
            </a:lvl5pPr>
            <a:lvl6pPr marL="2514600" indent="-228600" fontAlgn="base">
              <a:spcBef>
                <a:spcPct val="0"/>
              </a:spcBef>
              <a:spcAft>
                <a:spcPct val="0"/>
              </a:spcAft>
              <a:defRPr>
                <a:solidFill>
                  <a:schemeClr val="tx1"/>
                </a:solidFill>
                <a:latin typeface="等线" charset="0"/>
                <a:ea typeface="等线" charset="0"/>
                <a:cs typeface="等线" charset="0"/>
              </a:defRPr>
            </a:lvl6pPr>
            <a:lvl7pPr marL="2971800" indent="-228600" fontAlgn="base">
              <a:spcBef>
                <a:spcPct val="0"/>
              </a:spcBef>
              <a:spcAft>
                <a:spcPct val="0"/>
              </a:spcAft>
              <a:defRPr>
                <a:solidFill>
                  <a:schemeClr val="tx1"/>
                </a:solidFill>
                <a:latin typeface="等线" charset="0"/>
                <a:ea typeface="等线" charset="0"/>
                <a:cs typeface="等线" charset="0"/>
              </a:defRPr>
            </a:lvl7pPr>
            <a:lvl8pPr marL="3429000" indent="-228600" fontAlgn="base">
              <a:spcBef>
                <a:spcPct val="0"/>
              </a:spcBef>
              <a:spcAft>
                <a:spcPct val="0"/>
              </a:spcAft>
              <a:defRPr>
                <a:solidFill>
                  <a:schemeClr val="tx1"/>
                </a:solidFill>
                <a:latin typeface="等线" charset="0"/>
                <a:ea typeface="等线" charset="0"/>
                <a:cs typeface="等线" charset="0"/>
              </a:defRPr>
            </a:lvl8pPr>
            <a:lvl9pPr marL="3886200" indent="-228600" fontAlgn="base">
              <a:spcBef>
                <a:spcPct val="0"/>
              </a:spcBef>
              <a:spcAft>
                <a:spcPct val="0"/>
              </a:spcAft>
              <a:defRPr>
                <a:solidFill>
                  <a:schemeClr val="tx1"/>
                </a:solidFill>
                <a:latin typeface="等线" charset="0"/>
                <a:ea typeface="等线" charset="0"/>
                <a:cs typeface="等线" charset="0"/>
              </a:defRPr>
            </a:lvl9pPr>
          </a:lstStyle>
          <a:p>
            <a:pPr eaLnBrk="1" hangingPunct="1"/>
            <a:r>
              <a:rPr lang="zh-CN" altLang="en-US" sz="8000" dirty="0" smtClean="0">
                <a:solidFill>
                  <a:srgbClr val="6A005F"/>
                </a:solidFill>
                <a:latin typeface="华康俪金黑W8(P)" charset="0"/>
                <a:ea typeface="华康俪金黑W8(P)" charset="0"/>
                <a:cs typeface="华康俪金黑W8(P)" charset="0"/>
              </a:rPr>
              <a:t>谢谢观看！</a:t>
            </a:r>
            <a:endParaRPr lang="zh-CN" altLang="en-US" sz="8000" dirty="0">
              <a:solidFill>
                <a:srgbClr val="6A005F"/>
              </a:solidFill>
              <a:latin typeface="华康俪金黑W8(P)" charset="0"/>
              <a:ea typeface="华康俪金黑W8(P)" charset="0"/>
              <a:cs typeface="华康俪金黑W8(P)" charset="0"/>
            </a:endParaRPr>
          </a:p>
        </p:txBody>
      </p:sp>
      <p:grpSp>
        <p:nvGrpSpPr>
          <p:cNvPr id="7" name="组合 23"/>
          <p:cNvGrpSpPr>
            <a:grpSpLocks/>
          </p:cNvGrpSpPr>
          <p:nvPr/>
        </p:nvGrpSpPr>
        <p:grpSpPr bwMode="auto">
          <a:xfrm>
            <a:off x="-138114" y="4672470"/>
            <a:ext cx="12476575" cy="2190294"/>
            <a:chOff x="-200025" y="5236596"/>
            <a:chExt cx="12534900" cy="1621404"/>
          </a:xfrm>
        </p:grpSpPr>
        <p:pic>
          <p:nvPicPr>
            <p:cNvPr id="8" name="图片 7"/>
            <p:cNvPicPr>
              <a:picLocks noChangeAspect="1"/>
            </p:cNvPicPr>
            <p:nvPr/>
          </p:nvPicPr>
          <p:blipFill rotWithShape="1">
            <a:blip r:embed="rId2" cstate="hqprint">
              <a:extLst>
                <a:ext uri="{28A0092B-C50C-407E-A947-70E740481C1C}">
                  <a14:useLocalDpi xmlns:a14="http://schemas.microsoft.com/office/drawing/2010/main" val="0"/>
                </a:ext>
              </a:extLst>
            </a:blip>
            <a:srcRect l="-1163" t="-5069" r="-973" b="28208"/>
            <a:stretch/>
          </p:blipFill>
          <p:spPr>
            <a:xfrm>
              <a:off x="-200025" y="5236596"/>
              <a:ext cx="12534900" cy="1621404"/>
            </a:xfrm>
            <a:custGeom>
              <a:avLst/>
              <a:gdLst>
                <a:gd name="connsiteX0" fmla="*/ 0 w 12534900"/>
                <a:gd name="connsiteY0" fmla="*/ 0 h 1621404"/>
                <a:gd name="connsiteX1" fmla="*/ 12534900 w 12534900"/>
                <a:gd name="connsiteY1" fmla="*/ 0 h 1621404"/>
                <a:gd name="connsiteX2" fmla="*/ 12534900 w 12534900"/>
                <a:gd name="connsiteY2" fmla="*/ 1621404 h 1621404"/>
                <a:gd name="connsiteX3" fmla="*/ 0 w 12534900"/>
                <a:gd name="connsiteY3" fmla="*/ 1621404 h 1621404"/>
              </a:gdLst>
              <a:ahLst/>
              <a:cxnLst>
                <a:cxn ang="0">
                  <a:pos x="connsiteX0" y="connsiteY0"/>
                </a:cxn>
                <a:cxn ang="0">
                  <a:pos x="connsiteX1" y="connsiteY1"/>
                </a:cxn>
                <a:cxn ang="0">
                  <a:pos x="connsiteX2" y="connsiteY2"/>
                </a:cxn>
                <a:cxn ang="0">
                  <a:pos x="connsiteX3" y="connsiteY3"/>
                </a:cxn>
              </a:cxnLst>
              <a:rect l="l" t="t" r="r" b="b"/>
              <a:pathLst>
                <a:path w="12534900" h="1621404">
                  <a:moveTo>
                    <a:pt x="0" y="0"/>
                  </a:moveTo>
                  <a:lnTo>
                    <a:pt x="12534900" y="0"/>
                  </a:lnTo>
                  <a:lnTo>
                    <a:pt x="12534900" y="1621404"/>
                  </a:lnTo>
                  <a:lnTo>
                    <a:pt x="0" y="1621404"/>
                  </a:lnTo>
                  <a:close/>
                </a:path>
              </a:pathLst>
            </a:custGeom>
          </p:spPr>
        </p:pic>
        <p:sp>
          <p:nvSpPr>
            <p:cNvPr id="9" name="矩形 8"/>
            <p:cNvSpPr/>
            <p:nvPr/>
          </p:nvSpPr>
          <p:spPr>
            <a:xfrm>
              <a:off x="5042604" y="5734570"/>
              <a:ext cx="101585" cy="1334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0" name="矩形 9"/>
            <p:cNvSpPr/>
            <p:nvPr/>
          </p:nvSpPr>
          <p:spPr>
            <a:xfrm>
              <a:off x="5195978" y="5734570"/>
              <a:ext cx="99594" cy="1334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1" name="矩形 10"/>
            <p:cNvSpPr/>
            <p:nvPr/>
          </p:nvSpPr>
          <p:spPr>
            <a:xfrm>
              <a:off x="5347361" y="5734570"/>
              <a:ext cx="101586" cy="1334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sp>
        <p:nvSpPr>
          <p:cNvPr id="12" name="矩形 11"/>
          <p:cNvSpPr/>
          <p:nvPr/>
        </p:nvSpPr>
        <p:spPr>
          <a:xfrm>
            <a:off x="5278438" y="0"/>
            <a:ext cx="6913562" cy="1014413"/>
          </a:xfrm>
          <a:prstGeom prst="rect">
            <a:avLst/>
          </a:prstGeom>
          <a:solidFill>
            <a:srgbClr val="6A005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pic>
        <p:nvPicPr>
          <p:cNvPr id="13" name="图片 12"/>
          <p:cNvPicPr>
            <a:picLocks noChangeAspect="1"/>
          </p:cNvPicPr>
          <p:nvPr/>
        </p:nvPicPr>
        <p:blipFill rotWithShape="1">
          <a:blip r:embed="rId3" cstate="print">
            <a:extLst>
              <a:ext uri="{28A0092B-C50C-407E-A947-70E740481C1C}">
                <a14:useLocalDpi xmlns:a14="http://schemas.microsoft.com/office/drawing/2010/main" val="0"/>
              </a:ext>
            </a:extLst>
          </a:blip>
          <a:srcRect t="44612" b="27318"/>
          <a:stretch/>
        </p:blipFill>
        <p:spPr>
          <a:xfrm>
            <a:off x="-9053" y="0"/>
            <a:ext cx="12201053" cy="3424750"/>
          </a:xfrm>
          <a:custGeom>
            <a:avLst/>
            <a:gdLst>
              <a:gd name="connsiteX0" fmla="*/ 857061 w 12192000"/>
              <a:gd name="connsiteY0" fmla="*/ 0 h 3422209"/>
              <a:gd name="connsiteX1" fmla="*/ 7429877 w 12192000"/>
              <a:gd name="connsiteY1" fmla="*/ 9053 h 3422209"/>
              <a:gd name="connsiteX2" fmla="*/ 12182946 w 12192000"/>
              <a:gd name="connsiteY2" fmla="*/ 126748 h 3422209"/>
              <a:gd name="connsiteX3" fmla="*/ 12192000 w 12192000"/>
              <a:gd name="connsiteY3" fmla="*/ 3422209 h 3422209"/>
              <a:gd name="connsiteX4" fmla="*/ 0 w 12192000"/>
              <a:gd name="connsiteY4" fmla="*/ 1622352 h 3422209"/>
              <a:gd name="connsiteX5" fmla="*/ 0 w 12192000"/>
              <a:gd name="connsiteY5" fmla="*/ 419602 h 3422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00" h="3422209">
                <a:moveTo>
                  <a:pt x="857061" y="0"/>
                </a:moveTo>
                <a:lnTo>
                  <a:pt x="7429877" y="9053"/>
                </a:lnTo>
                <a:lnTo>
                  <a:pt x="12182946" y="126748"/>
                </a:lnTo>
                <a:lnTo>
                  <a:pt x="12192000" y="3422209"/>
                </a:lnTo>
                <a:lnTo>
                  <a:pt x="0" y="1622352"/>
                </a:lnTo>
                <a:lnTo>
                  <a:pt x="0" y="419602"/>
                </a:lnTo>
                <a:close/>
              </a:path>
            </a:pathLst>
          </a:custGeom>
        </p:spPr>
      </p:pic>
      <p:sp>
        <p:nvSpPr>
          <p:cNvPr id="14" name="直角三角形 13"/>
          <p:cNvSpPr/>
          <p:nvPr/>
        </p:nvSpPr>
        <p:spPr>
          <a:xfrm flipV="1">
            <a:off x="0" y="0"/>
            <a:ext cx="3032125" cy="2706688"/>
          </a:xfrm>
          <a:prstGeom prst="rtTriangle">
            <a:avLst/>
          </a:prstGeom>
          <a:solidFill>
            <a:srgbClr val="6A005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cxnSp>
        <p:nvCxnSpPr>
          <p:cNvPr id="15" name="直接连接符 17"/>
          <p:cNvCxnSpPr>
            <a:cxnSpLocks/>
          </p:cNvCxnSpPr>
          <p:nvPr/>
        </p:nvCxnSpPr>
        <p:spPr>
          <a:xfrm flipH="1">
            <a:off x="1046072" y="1992886"/>
            <a:ext cx="33511" cy="1941337"/>
          </a:xfrm>
          <a:prstGeom prst="line">
            <a:avLst/>
          </a:prstGeom>
          <a:ln w="381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8"/>
          <p:cNvCxnSpPr/>
          <p:nvPr/>
        </p:nvCxnSpPr>
        <p:spPr>
          <a:xfrm flipV="1">
            <a:off x="626835" y="2818518"/>
            <a:ext cx="4705077" cy="49847"/>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475011"/>
      </p:ext>
    </p:extLst>
  </p:cSld>
  <p:clrMapOvr>
    <a:masterClrMapping/>
  </p:clrMapOvr>
  <p:transition spd="slow">
    <p:wip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文本框 1"/>
          <p:cNvSpPr txBox="1">
            <a:spLocks noChangeArrowheads="1"/>
          </p:cNvSpPr>
          <p:nvPr/>
        </p:nvSpPr>
        <p:spPr bwMode="auto">
          <a:xfrm>
            <a:off x="9731375" y="533400"/>
            <a:ext cx="185738" cy="369888"/>
          </a:xfrm>
          <a:prstGeom prst="rect">
            <a:avLst/>
          </a:prstGeom>
          <a:noFill/>
          <a:ln w="9525">
            <a:noFill/>
            <a:miter lim="800000"/>
            <a:headEnd/>
            <a:tailEnd/>
          </a:ln>
        </p:spPr>
        <p:txBody>
          <a:bodyPr wrap="none">
            <a:spAutoFit/>
          </a:bodyPr>
          <a:lstStyle/>
          <a:p>
            <a:pPr eaLnBrk="1" hangingPunct="1"/>
            <a:endParaRPr kumimoji="1" lang="zh-CN" altLang="en-US"/>
          </a:p>
        </p:txBody>
      </p:sp>
      <p:sp>
        <p:nvSpPr>
          <p:cNvPr id="9" name="五边形 8"/>
          <p:cNvSpPr/>
          <p:nvPr/>
        </p:nvSpPr>
        <p:spPr>
          <a:xfrm>
            <a:off x="11113" y="0"/>
            <a:ext cx="3060700" cy="620713"/>
          </a:xfrm>
          <a:prstGeom prst="homePlate">
            <a:avLst/>
          </a:prstGeom>
          <a:solidFill>
            <a:srgbClr val="5A1B58"/>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kumimoji="1" lang="zh-CN" altLang="en-US" sz="3200">
                <a:solidFill>
                  <a:srgbClr val="FFFFFF"/>
                </a:solidFill>
                <a:latin typeface="微软雅黑" pitchFamily="34" charset="-122"/>
                <a:ea typeface="微软雅黑" pitchFamily="34" charset="-122"/>
              </a:rPr>
              <a:t>原始资本积累</a:t>
            </a:r>
          </a:p>
        </p:txBody>
      </p:sp>
      <p:pic>
        <p:nvPicPr>
          <p:cNvPr id="20485" name="图片 11"/>
          <p:cNvPicPr>
            <a:picLocks noChangeAspect="1"/>
          </p:cNvPicPr>
          <p:nvPr/>
        </p:nvPicPr>
        <p:blipFill>
          <a:blip r:embed="rId2" cstate="print"/>
          <a:srcRect/>
          <a:stretch>
            <a:fillRect/>
          </a:stretch>
        </p:blipFill>
        <p:spPr bwMode="auto">
          <a:xfrm>
            <a:off x="335360" y="1225713"/>
            <a:ext cx="3816424" cy="2403475"/>
          </a:xfrm>
          <a:prstGeom prst="rect">
            <a:avLst/>
          </a:prstGeom>
          <a:noFill/>
          <a:ln w="9525">
            <a:noFill/>
            <a:miter lim="800000"/>
            <a:headEnd/>
            <a:tailEnd/>
          </a:ln>
        </p:spPr>
      </p:pic>
      <p:pic>
        <p:nvPicPr>
          <p:cNvPr id="20487" name="图片 15"/>
          <p:cNvPicPr>
            <a:picLocks noChangeAspect="1"/>
          </p:cNvPicPr>
          <p:nvPr/>
        </p:nvPicPr>
        <p:blipFill>
          <a:blip r:embed="rId3" cstate="print"/>
          <a:srcRect/>
          <a:stretch>
            <a:fillRect/>
          </a:stretch>
        </p:blipFill>
        <p:spPr bwMode="auto">
          <a:xfrm>
            <a:off x="335360" y="3842824"/>
            <a:ext cx="3816424" cy="2045214"/>
          </a:xfrm>
          <a:prstGeom prst="rect">
            <a:avLst/>
          </a:prstGeom>
          <a:noFill/>
          <a:ln w="9525">
            <a:noFill/>
            <a:miter lim="800000"/>
            <a:headEnd/>
            <a:tailEnd/>
          </a:ln>
        </p:spPr>
      </p:pic>
      <p:grpSp>
        <p:nvGrpSpPr>
          <p:cNvPr id="11" name="组合 59"/>
          <p:cNvGrpSpPr/>
          <p:nvPr/>
        </p:nvGrpSpPr>
        <p:grpSpPr>
          <a:xfrm>
            <a:off x="4411984" y="1225713"/>
            <a:ext cx="7262643" cy="4662325"/>
            <a:chOff x="1264428" y="1152525"/>
            <a:chExt cx="6847285" cy="2795588"/>
          </a:xfrm>
        </p:grpSpPr>
        <p:sp>
          <p:nvSpPr>
            <p:cNvPr id="12" name="圆角矩形 11"/>
            <p:cNvSpPr/>
            <p:nvPr/>
          </p:nvSpPr>
          <p:spPr bwMode="auto">
            <a:xfrm>
              <a:off x="1264428" y="1152525"/>
              <a:ext cx="6847285" cy="2795588"/>
            </a:xfrm>
            <a:prstGeom prst="roundRect">
              <a:avLst>
                <a:gd name="adj" fmla="val 9960"/>
              </a:avLst>
            </a:prstGeom>
            <a:gradFill flip="none" rotWithShape="1">
              <a:gsLst>
                <a:gs pos="0">
                  <a:schemeClr val="bg1"/>
                </a:gs>
                <a:gs pos="100000">
                  <a:srgbClr val="E0E0E0"/>
                </a:gs>
              </a:gsLst>
              <a:lin ang="5400000" scaled="1"/>
              <a:tileRect/>
            </a:gradFill>
            <a:ln>
              <a:noFill/>
            </a:ln>
            <a:effectLst>
              <a:outerShdw blurRad="279400" dist="2540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fontAlgn="auto">
                <a:spcBef>
                  <a:spcPts val="0"/>
                </a:spcBef>
                <a:spcAft>
                  <a:spcPts val="0"/>
                </a:spcAft>
                <a:defRPr/>
              </a:pPr>
              <a:endParaRPr lang="en-US"/>
            </a:p>
          </p:txBody>
        </p:sp>
        <p:sp>
          <p:nvSpPr>
            <p:cNvPr id="14" name="圆角矩形 13"/>
            <p:cNvSpPr/>
            <p:nvPr/>
          </p:nvSpPr>
          <p:spPr bwMode="auto">
            <a:xfrm>
              <a:off x="1473978" y="1362076"/>
              <a:ext cx="6428185" cy="2306241"/>
            </a:xfrm>
            <a:prstGeom prst="roundRect">
              <a:avLst>
                <a:gd name="adj" fmla="val 11474"/>
              </a:avLst>
            </a:prstGeom>
            <a:gradFill flip="none" rotWithShape="1">
              <a:gsLst>
                <a:gs pos="0">
                  <a:schemeClr val="bg1"/>
                </a:gs>
                <a:gs pos="100000">
                  <a:srgbClr val="DDDEDD"/>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fontAlgn="auto">
                <a:spcBef>
                  <a:spcPts val="0"/>
                </a:spcBef>
                <a:spcAft>
                  <a:spcPts val="0"/>
                </a:spcAft>
                <a:defRPr/>
              </a:pPr>
              <a:endParaRPr lang="en-US"/>
            </a:p>
          </p:txBody>
        </p:sp>
      </p:grpSp>
      <p:sp>
        <p:nvSpPr>
          <p:cNvPr id="15" name="矩形 14"/>
          <p:cNvSpPr/>
          <p:nvPr/>
        </p:nvSpPr>
        <p:spPr>
          <a:xfrm>
            <a:off x="4634245" y="2276872"/>
            <a:ext cx="7040382" cy="2628925"/>
          </a:xfrm>
          <a:prstGeom prst="rect">
            <a:avLst/>
          </a:prstGeom>
        </p:spPr>
        <p:txBody>
          <a:bodyPr wrap="square">
            <a:spAutoFit/>
          </a:bodyPr>
          <a:lstStyle/>
          <a:p>
            <a:pPr marL="342900" indent="-342900" algn="just">
              <a:lnSpc>
                <a:spcPct val="150000"/>
              </a:lnSpc>
              <a:buClr>
                <a:srgbClr val="9E6F98"/>
              </a:buClr>
              <a:buFont typeface="ZapfDingbatsITC" charset="0"/>
              <a:buChar char="✤"/>
            </a:pPr>
            <a:r>
              <a:rPr lang="zh-CN" altLang="en-US" sz="2400" dirty="0">
                <a:latin typeface="Microsoft YaHei" charset="0"/>
                <a:ea typeface="Microsoft YaHei" charset="0"/>
                <a:cs typeface="Microsoft YaHei" charset="0"/>
              </a:rPr>
              <a:t>时间</a:t>
            </a:r>
            <a:r>
              <a:rPr lang="zh-CN" altLang="en-US" sz="2400" dirty="0" smtClean="0">
                <a:latin typeface="Microsoft YaHei" charset="0"/>
                <a:ea typeface="Microsoft YaHei" charset="0"/>
                <a:cs typeface="Microsoft YaHei" charset="0"/>
              </a:rPr>
              <a:t>：</a:t>
            </a:r>
            <a:r>
              <a:rPr lang="zh-CN" altLang="zh-CN" sz="2400" dirty="0" smtClean="0">
                <a:latin typeface="Microsoft YaHei" charset="0"/>
                <a:ea typeface="Microsoft YaHei" charset="0"/>
                <a:cs typeface="Microsoft YaHei" charset="0"/>
              </a:rPr>
              <a:t>即</a:t>
            </a:r>
            <a:r>
              <a:rPr lang="zh-CN" altLang="zh-CN" sz="2400" dirty="0">
                <a:latin typeface="Microsoft YaHei" charset="0"/>
                <a:ea typeface="Microsoft YaHei" charset="0"/>
                <a:cs typeface="Microsoft YaHei" charset="0"/>
              </a:rPr>
              <a:t>工厂手工业时期</a:t>
            </a:r>
            <a:r>
              <a:rPr lang="zh-CN" altLang="zh-CN" sz="2400" dirty="0" smtClean="0">
                <a:latin typeface="Microsoft YaHei" charset="0"/>
                <a:ea typeface="Microsoft YaHei" charset="0"/>
                <a:cs typeface="Microsoft YaHei" charset="0"/>
              </a:rPr>
              <a:t>，</a:t>
            </a:r>
            <a:r>
              <a:rPr lang="en-US" altLang="zh-CN" sz="2400" dirty="0" smtClean="0">
                <a:latin typeface="Microsoft YaHei" charset="0"/>
                <a:ea typeface="Microsoft YaHei" charset="0"/>
                <a:cs typeface="Microsoft YaHei" charset="0"/>
              </a:rPr>
              <a:t>14</a:t>
            </a:r>
            <a:r>
              <a:rPr lang="zh-CN" altLang="en-US" sz="2400" dirty="0">
                <a:latin typeface="Microsoft YaHei" charset="0"/>
                <a:ea typeface="Microsoft YaHei" charset="0"/>
                <a:cs typeface="Microsoft YaHei" charset="0"/>
              </a:rPr>
              <a:t>～</a:t>
            </a:r>
            <a:r>
              <a:rPr lang="en-US" altLang="zh-CN" sz="2400" dirty="0">
                <a:latin typeface="Microsoft YaHei" charset="0"/>
                <a:ea typeface="Microsoft YaHei" charset="0"/>
                <a:cs typeface="Microsoft YaHei" charset="0"/>
              </a:rPr>
              <a:t>17</a:t>
            </a:r>
            <a:r>
              <a:rPr lang="zh-CN" altLang="zh-CN" sz="2400" dirty="0" smtClean="0">
                <a:latin typeface="Microsoft YaHei" charset="0"/>
                <a:ea typeface="Microsoft YaHei" charset="0"/>
                <a:cs typeface="Microsoft YaHei" charset="0"/>
              </a:rPr>
              <a:t>世纪</a:t>
            </a:r>
            <a:r>
              <a:rPr lang="zh-CN" altLang="en-US" sz="2400" dirty="0" smtClean="0">
                <a:latin typeface="Microsoft YaHei" charset="0"/>
                <a:ea typeface="Microsoft YaHei" charset="0"/>
                <a:cs typeface="Microsoft YaHei" charset="0"/>
              </a:rPr>
              <a:t>；</a:t>
            </a:r>
            <a:endParaRPr lang="zh-CN" altLang="en-US" sz="2400" dirty="0">
              <a:latin typeface="Microsoft YaHei" charset="0"/>
              <a:ea typeface="Microsoft YaHei" charset="0"/>
              <a:cs typeface="Microsoft YaHei" charset="0"/>
            </a:endParaRPr>
          </a:p>
          <a:p>
            <a:pPr marL="342900" indent="-342900" algn="just">
              <a:lnSpc>
                <a:spcPct val="150000"/>
              </a:lnSpc>
              <a:buClr>
                <a:srgbClr val="9E6F98"/>
              </a:buClr>
              <a:buFont typeface="ZapfDingbatsITC" charset="0"/>
              <a:buChar char="✤"/>
            </a:pPr>
            <a:r>
              <a:rPr lang="zh-CN" altLang="en-US" sz="2400" dirty="0" smtClean="0">
                <a:latin typeface="Microsoft YaHei" charset="0"/>
                <a:ea typeface="Microsoft YaHei" charset="0"/>
                <a:cs typeface="Microsoft YaHei" charset="0"/>
              </a:rPr>
              <a:t>方式：对内</a:t>
            </a:r>
            <a:r>
              <a:rPr lang="en-US" altLang="zh-CN" sz="2400" dirty="0" smtClean="0">
                <a:latin typeface="Microsoft YaHei" charset="0"/>
                <a:ea typeface="Microsoft YaHei" charset="0"/>
                <a:cs typeface="Microsoft YaHei" charset="0"/>
              </a:rPr>
              <a:t>——</a:t>
            </a:r>
            <a:r>
              <a:rPr lang="zh-CN" altLang="en-US" sz="2400" dirty="0" smtClean="0">
                <a:latin typeface="Microsoft YaHei" charset="0"/>
                <a:ea typeface="Microsoft YaHei" charset="0"/>
                <a:cs typeface="Microsoft YaHei" charset="0"/>
              </a:rPr>
              <a:t>圈地运动；</a:t>
            </a:r>
          </a:p>
          <a:p>
            <a:pPr algn="just">
              <a:lnSpc>
                <a:spcPct val="150000"/>
              </a:lnSpc>
              <a:buClr>
                <a:srgbClr val="9E6F98"/>
              </a:buClr>
            </a:pPr>
            <a:r>
              <a:rPr lang="zh-CN" altLang="en-US" sz="2400" dirty="0" smtClean="0">
                <a:latin typeface="Microsoft YaHei" charset="0"/>
                <a:ea typeface="Microsoft YaHei" charset="0"/>
                <a:cs typeface="Microsoft YaHei" charset="0"/>
              </a:rPr>
              <a:t>               对外</a:t>
            </a:r>
            <a:r>
              <a:rPr lang="en-US" altLang="zh-CN" sz="2400" dirty="0" smtClean="0">
                <a:latin typeface="Microsoft YaHei" charset="0"/>
                <a:ea typeface="Microsoft YaHei" charset="0"/>
                <a:cs typeface="Microsoft YaHei" charset="0"/>
              </a:rPr>
              <a:t>——</a:t>
            </a:r>
            <a:r>
              <a:rPr lang="zh-CN" altLang="en-US" sz="2400" dirty="0" smtClean="0">
                <a:latin typeface="Microsoft YaHei" charset="0"/>
                <a:ea typeface="Microsoft YaHei" charset="0"/>
                <a:cs typeface="Microsoft YaHei" charset="0"/>
              </a:rPr>
              <a:t>殖民</a:t>
            </a:r>
            <a:r>
              <a:rPr lang="zh-CN" altLang="en-US" sz="2400" dirty="0" smtClean="0">
                <a:latin typeface="Microsoft YaHei" charset="0"/>
                <a:ea typeface="Microsoft YaHei" charset="0"/>
                <a:cs typeface="Microsoft YaHei" charset="0"/>
              </a:rPr>
              <a:t>掠夺、奴隶贸易；</a:t>
            </a:r>
            <a:endParaRPr lang="zh-CN" altLang="en-US" sz="2400" dirty="0" smtClean="0">
              <a:latin typeface="Microsoft YaHei" charset="0"/>
              <a:ea typeface="Microsoft YaHei" charset="0"/>
              <a:cs typeface="Microsoft YaHei" charset="0"/>
            </a:endParaRPr>
          </a:p>
          <a:p>
            <a:pPr marL="342900" indent="-342900" algn="just">
              <a:lnSpc>
                <a:spcPct val="150000"/>
              </a:lnSpc>
              <a:buClr>
                <a:srgbClr val="9E6F98"/>
              </a:buClr>
              <a:buFont typeface="ZapfDingbatsITC" charset="0"/>
              <a:buChar char="✤"/>
            </a:pPr>
            <a:r>
              <a:rPr lang="zh-CN" altLang="en-US" sz="2400" dirty="0" smtClean="0">
                <a:latin typeface="Microsoft YaHei" charset="0"/>
                <a:ea typeface="Microsoft YaHei" charset="0"/>
                <a:cs typeface="Microsoft YaHei" charset="0"/>
              </a:rPr>
              <a:t>作用：加速</a:t>
            </a:r>
            <a:r>
              <a:rPr lang="zh-CN" altLang="en-US" sz="2400" dirty="0">
                <a:latin typeface="Microsoft YaHei" charset="0"/>
                <a:ea typeface="Microsoft YaHei" charset="0"/>
                <a:cs typeface="Microsoft YaHei" charset="0"/>
              </a:rPr>
              <a:t>了资本主义的形成和</a:t>
            </a:r>
            <a:r>
              <a:rPr lang="zh-CN" altLang="en-US" sz="2400" dirty="0" smtClean="0">
                <a:latin typeface="Microsoft YaHei" charset="0"/>
                <a:ea typeface="Microsoft YaHei" charset="0"/>
                <a:cs typeface="Microsoft YaHei" charset="0"/>
              </a:rPr>
              <a:t>发展；血腥；</a:t>
            </a:r>
            <a:endParaRPr lang="zh-CN" altLang="en-US" sz="2400" dirty="0">
              <a:latin typeface="Microsoft YaHei" charset="0"/>
              <a:ea typeface="Microsoft YaHei" charset="0"/>
              <a:cs typeface="Microsoft YaHei" charset="0"/>
            </a:endParaRPr>
          </a:p>
          <a:p>
            <a:pPr algn="just">
              <a:lnSpc>
                <a:spcPts val="2500"/>
              </a:lnSpc>
            </a:pPr>
            <a:endParaRPr lang="zh-CN" altLang="en-US" sz="1200" dirty="0">
              <a:latin typeface="华文楷体" pitchFamily="2" charset="-122"/>
              <a:ea typeface="华文楷体" pitchFamily="2" charset="-122"/>
            </a:endParaRPr>
          </a:p>
        </p:txBody>
      </p:sp>
    </p:spTree>
  </p:cSld>
  <p:clrMapOvr>
    <a:masterClrMapping/>
  </p:clrMapOvr>
  <p:transition spd="slow">
    <p:wip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59"/>
          <p:cNvGrpSpPr/>
          <p:nvPr/>
        </p:nvGrpSpPr>
        <p:grpSpPr>
          <a:xfrm>
            <a:off x="1703512" y="1124744"/>
            <a:ext cx="8712968" cy="4451057"/>
            <a:chOff x="1264428" y="1152525"/>
            <a:chExt cx="6847285" cy="2795588"/>
          </a:xfrm>
        </p:grpSpPr>
        <p:sp>
          <p:nvSpPr>
            <p:cNvPr id="3" name="圆角矩形 2"/>
            <p:cNvSpPr/>
            <p:nvPr/>
          </p:nvSpPr>
          <p:spPr bwMode="auto">
            <a:xfrm>
              <a:off x="1264428" y="1152525"/>
              <a:ext cx="6847285" cy="2795588"/>
            </a:xfrm>
            <a:prstGeom prst="roundRect">
              <a:avLst>
                <a:gd name="adj" fmla="val 9960"/>
              </a:avLst>
            </a:prstGeom>
            <a:gradFill flip="none" rotWithShape="1">
              <a:gsLst>
                <a:gs pos="0">
                  <a:schemeClr val="bg1"/>
                </a:gs>
                <a:gs pos="100000">
                  <a:srgbClr val="E0E0E0"/>
                </a:gs>
              </a:gsLst>
              <a:lin ang="5400000" scaled="1"/>
              <a:tileRect/>
            </a:gradFill>
            <a:ln>
              <a:noFill/>
            </a:ln>
            <a:effectLst>
              <a:outerShdw blurRad="279400" dist="2540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fontAlgn="auto">
                <a:spcBef>
                  <a:spcPts val="0"/>
                </a:spcBef>
                <a:spcAft>
                  <a:spcPts val="0"/>
                </a:spcAft>
                <a:defRPr/>
              </a:pPr>
              <a:endParaRPr lang="en-US"/>
            </a:p>
          </p:txBody>
        </p:sp>
        <p:sp>
          <p:nvSpPr>
            <p:cNvPr id="4" name="圆角矩形 3"/>
            <p:cNvSpPr/>
            <p:nvPr/>
          </p:nvSpPr>
          <p:spPr bwMode="auto">
            <a:xfrm>
              <a:off x="1473978" y="1362076"/>
              <a:ext cx="6428185" cy="2306241"/>
            </a:xfrm>
            <a:prstGeom prst="roundRect">
              <a:avLst>
                <a:gd name="adj" fmla="val 11474"/>
              </a:avLst>
            </a:prstGeom>
            <a:gradFill flip="none" rotWithShape="1">
              <a:gsLst>
                <a:gs pos="0">
                  <a:schemeClr val="bg1"/>
                </a:gs>
                <a:gs pos="100000">
                  <a:srgbClr val="DDDEDD"/>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fontAlgn="auto">
                <a:spcBef>
                  <a:spcPts val="0"/>
                </a:spcBef>
                <a:spcAft>
                  <a:spcPts val="0"/>
                </a:spcAft>
                <a:defRPr/>
              </a:pPr>
              <a:endParaRPr lang="en-US" dirty="0"/>
            </a:p>
          </p:txBody>
        </p:sp>
      </p:grpSp>
      <p:sp>
        <p:nvSpPr>
          <p:cNvPr id="6" name="五边形 5"/>
          <p:cNvSpPr/>
          <p:nvPr/>
        </p:nvSpPr>
        <p:spPr>
          <a:xfrm>
            <a:off x="11113" y="0"/>
            <a:ext cx="2460625" cy="620713"/>
          </a:xfrm>
          <a:prstGeom prst="homePlate">
            <a:avLst/>
          </a:prstGeom>
          <a:solidFill>
            <a:srgbClr val="5A1B58"/>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kumimoji="1" lang="zh-CN" altLang="en-US" sz="3200">
                <a:solidFill>
                  <a:srgbClr val="FFFFFF"/>
                </a:solidFill>
                <a:latin typeface="微软雅黑" pitchFamily="34" charset="-122"/>
                <a:ea typeface="微软雅黑" pitchFamily="34" charset="-122"/>
              </a:rPr>
              <a:t>自由竞争</a:t>
            </a:r>
          </a:p>
        </p:txBody>
      </p:sp>
      <p:sp>
        <p:nvSpPr>
          <p:cNvPr id="7" name="矩形 6"/>
          <p:cNvSpPr/>
          <p:nvPr/>
        </p:nvSpPr>
        <p:spPr>
          <a:xfrm>
            <a:off x="2883689" y="1378763"/>
            <a:ext cx="6096000" cy="3785652"/>
          </a:xfrm>
          <a:prstGeom prst="rect">
            <a:avLst/>
          </a:prstGeom>
        </p:spPr>
        <p:txBody>
          <a:bodyPr>
            <a:spAutoFit/>
          </a:bodyPr>
          <a:lstStyle/>
          <a:p>
            <a:pPr marL="457200" indent="-457200">
              <a:lnSpc>
                <a:spcPct val="150000"/>
              </a:lnSpc>
              <a:buClr>
                <a:srgbClr val="5A1B58"/>
              </a:buClr>
              <a:buFont typeface="Wingdings" charset="2"/>
              <a:buChar char="Ø"/>
            </a:pPr>
            <a:r>
              <a:rPr lang="zh-CN" altLang="en-US" sz="3200" dirty="0">
                <a:latin typeface="Microsoft YaHei" charset="0"/>
                <a:ea typeface="Microsoft YaHei" charset="0"/>
                <a:cs typeface="Microsoft YaHei" charset="0"/>
              </a:rPr>
              <a:t>时间</a:t>
            </a:r>
            <a:r>
              <a:rPr lang="en-US" altLang="zh-CN" sz="3200" dirty="0">
                <a:latin typeface="Microsoft YaHei" charset="0"/>
                <a:ea typeface="Microsoft YaHei" charset="0"/>
                <a:cs typeface="Microsoft YaHei" charset="0"/>
              </a:rPr>
              <a:t>——17</a:t>
            </a:r>
            <a:r>
              <a:rPr lang="zh-CN" altLang="en-US" sz="3200" dirty="0">
                <a:latin typeface="Microsoft YaHei" charset="0"/>
                <a:ea typeface="Microsoft YaHei" charset="0"/>
                <a:cs typeface="Microsoft YaHei" charset="0"/>
              </a:rPr>
              <a:t>世纪～</a:t>
            </a:r>
            <a:r>
              <a:rPr lang="en-US" altLang="zh-CN" sz="3200" dirty="0">
                <a:latin typeface="Microsoft YaHei" charset="0"/>
                <a:ea typeface="Microsoft YaHei" charset="0"/>
                <a:cs typeface="Microsoft YaHei" charset="0"/>
              </a:rPr>
              <a:t>19</a:t>
            </a:r>
            <a:r>
              <a:rPr lang="zh-CN" altLang="en-US" sz="3200" dirty="0" smtClean="0">
                <a:latin typeface="Microsoft YaHei" charset="0"/>
                <a:ea typeface="Microsoft YaHei" charset="0"/>
                <a:cs typeface="Microsoft YaHei" charset="0"/>
              </a:rPr>
              <a:t>世纪</a:t>
            </a:r>
          </a:p>
          <a:p>
            <a:pPr marL="457200" indent="-457200">
              <a:lnSpc>
                <a:spcPct val="150000"/>
              </a:lnSpc>
              <a:buClr>
                <a:srgbClr val="5A1B58"/>
              </a:buClr>
              <a:buFont typeface="Wingdings" charset="2"/>
              <a:buChar char="Ø"/>
            </a:pPr>
            <a:r>
              <a:rPr kumimoji="1" lang="zh-CN" altLang="en-US" sz="3200" dirty="0" smtClean="0">
                <a:latin typeface="Microsoft YaHei" charset="0"/>
                <a:ea typeface="Microsoft YaHei" charset="0"/>
                <a:cs typeface="Microsoft YaHei" charset="0"/>
              </a:rPr>
              <a:t>竞争</a:t>
            </a:r>
            <a:r>
              <a:rPr kumimoji="1" lang="en-US" altLang="zh-CN" sz="3200" dirty="0">
                <a:latin typeface="Microsoft YaHei" charset="0"/>
                <a:ea typeface="Microsoft YaHei" charset="0"/>
                <a:cs typeface="Microsoft YaHei" charset="0"/>
              </a:rPr>
              <a:t>——</a:t>
            </a:r>
            <a:r>
              <a:rPr kumimoji="1" lang="zh-CN" altLang="en-US" sz="3200" dirty="0">
                <a:latin typeface="Microsoft YaHei" charset="0"/>
                <a:ea typeface="Microsoft YaHei" charset="0"/>
                <a:cs typeface="Microsoft YaHei" charset="0"/>
              </a:rPr>
              <a:t>利益</a:t>
            </a:r>
            <a:r>
              <a:rPr kumimoji="1" lang="zh-CN" altLang="en-US" sz="3200" dirty="0" smtClean="0">
                <a:latin typeface="Microsoft YaHei" charset="0"/>
                <a:ea typeface="Microsoft YaHei" charset="0"/>
                <a:cs typeface="Microsoft YaHei" charset="0"/>
              </a:rPr>
              <a:t>最大化</a:t>
            </a:r>
          </a:p>
          <a:p>
            <a:pPr marL="457200" indent="-457200">
              <a:lnSpc>
                <a:spcPct val="150000"/>
              </a:lnSpc>
              <a:buClr>
                <a:srgbClr val="5A1B58"/>
              </a:buClr>
              <a:buFont typeface="Wingdings" charset="2"/>
              <a:buChar char="Ø"/>
            </a:pPr>
            <a:r>
              <a:rPr kumimoji="1" lang="zh-CN" altLang="en-US" sz="3200" dirty="0" smtClean="0">
                <a:latin typeface="Microsoft YaHei" charset="0"/>
                <a:ea typeface="Microsoft YaHei" charset="0"/>
                <a:cs typeface="Microsoft YaHei" charset="0"/>
              </a:rPr>
              <a:t>资本</a:t>
            </a:r>
            <a:r>
              <a:rPr kumimoji="1" lang="en-US" altLang="zh-CN" sz="3200" dirty="0">
                <a:latin typeface="Microsoft YaHei" charset="0"/>
                <a:ea typeface="Microsoft YaHei" charset="0"/>
                <a:cs typeface="Microsoft YaHei" charset="0"/>
              </a:rPr>
              <a:t>——</a:t>
            </a:r>
            <a:r>
              <a:rPr kumimoji="1" lang="zh-CN" altLang="en-US" sz="3200" dirty="0">
                <a:latin typeface="Microsoft YaHei" charset="0"/>
                <a:ea typeface="Microsoft YaHei" charset="0"/>
                <a:cs typeface="Microsoft YaHei" charset="0"/>
              </a:rPr>
              <a:t>快速</a:t>
            </a:r>
            <a:r>
              <a:rPr kumimoji="1" lang="zh-CN" altLang="en-US" sz="3200" dirty="0" smtClean="0">
                <a:latin typeface="Microsoft YaHei" charset="0"/>
                <a:ea typeface="Microsoft YaHei" charset="0"/>
                <a:cs typeface="Microsoft YaHei" charset="0"/>
              </a:rPr>
              <a:t>流动</a:t>
            </a:r>
          </a:p>
          <a:p>
            <a:pPr marL="457200" indent="-457200">
              <a:lnSpc>
                <a:spcPct val="150000"/>
              </a:lnSpc>
              <a:buClr>
                <a:srgbClr val="5A1B58"/>
              </a:buClr>
              <a:buFont typeface="Wingdings" charset="2"/>
              <a:buChar char="Ø"/>
            </a:pPr>
            <a:r>
              <a:rPr kumimoji="1" lang="zh-CN" altLang="en-US" sz="3200" dirty="0" smtClean="0">
                <a:latin typeface="Microsoft YaHei" charset="0"/>
                <a:ea typeface="Microsoft YaHei" charset="0"/>
                <a:cs typeface="Microsoft YaHei" charset="0"/>
              </a:rPr>
              <a:t>政府</a:t>
            </a:r>
            <a:r>
              <a:rPr kumimoji="1" lang="en-US" altLang="zh-CN" sz="3200" dirty="0">
                <a:latin typeface="Microsoft YaHei" charset="0"/>
                <a:ea typeface="Microsoft YaHei" charset="0"/>
                <a:cs typeface="Microsoft YaHei" charset="0"/>
              </a:rPr>
              <a:t>——</a:t>
            </a:r>
            <a:r>
              <a:rPr kumimoji="1" lang="zh-CN" altLang="en-US" sz="3200" dirty="0">
                <a:latin typeface="Microsoft YaHei" charset="0"/>
                <a:ea typeface="Microsoft YaHei" charset="0"/>
                <a:cs typeface="Microsoft YaHei" charset="0"/>
              </a:rPr>
              <a:t>守夜</a:t>
            </a:r>
            <a:r>
              <a:rPr kumimoji="1" lang="zh-CN" altLang="en-US" sz="3200" dirty="0" smtClean="0">
                <a:latin typeface="Microsoft YaHei" charset="0"/>
                <a:ea typeface="Microsoft YaHei" charset="0"/>
                <a:cs typeface="Microsoft YaHei" charset="0"/>
              </a:rPr>
              <a:t>人</a:t>
            </a:r>
          </a:p>
          <a:p>
            <a:pPr marL="457200" indent="-457200">
              <a:lnSpc>
                <a:spcPct val="150000"/>
              </a:lnSpc>
              <a:buClr>
                <a:srgbClr val="5A1B58"/>
              </a:buClr>
              <a:buFont typeface="Wingdings" charset="2"/>
              <a:buChar char="Ø"/>
            </a:pPr>
            <a:r>
              <a:rPr kumimoji="1" lang="zh-CN" altLang="en-US" sz="3200" dirty="0" smtClean="0">
                <a:latin typeface="Microsoft YaHei" charset="0"/>
                <a:ea typeface="Microsoft YaHei" charset="0"/>
                <a:cs typeface="Microsoft YaHei" charset="0"/>
              </a:rPr>
              <a:t>生产</a:t>
            </a:r>
            <a:r>
              <a:rPr kumimoji="1" lang="en-US" altLang="zh-CN" sz="3200" dirty="0">
                <a:latin typeface="Microsoft YaHei" charset="0"/>
                <a:ea typeface="Microsoft YaHei" charset="0"/>
                <a:cs typeface="Microsoft YaHei" charset="0"/>
              </a:rPr>
              <a:t>——</a:t>
            </a:r>
            <a:r>
              <a:rPr kumimoji="1" lang="zh-CN" altLang="en-US" sz="3200" dirty="0">
                <a:latin typeface="Microsoft YaHei" charset="0"/>
                <a:ea typeface="Microsoft YaHei" charset="0"/>
                <a:cs typeface="Microsoft YaHei" charset="0"/>
              </a:rPr>
              <a:t>活力</a:t>
            </a:r>
          </a:p>
        </p:txBody>
      </p:sp>
      <p:pic>
        <p:nvPicPr>
          <p:cNvPr id="8" name="图片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76504" y="2957538"/>
            <a:ext cx="5591725" cy="2951904"/>
          </a:xfrm>
          <a:prstGeom prst="rect">
            <a:avLst/>
          </a:prstGeom>
          <a:effectLst>
            <a:softEdge rad="1054100"/>
          </a:effectLst>
        </p:spPr>
      </p:pic>
    </p:spTree>
    <p:extLst>
      <p:ext uri="{BB962C8B-B14F-4D97-AF65-F5344CB8AC3E}">
        <p14:creationId xmlns:p14="http://schemas.microsoft.com/office/powerpoint/2010/main" val="194016026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五边形 1"/>
          <p:cNvSpPr/>
          <p:nvPr/>
        </p:nvSpPr>
        <p:spPr>
          <a:xfrm>
            <a:off x="11113" y="0"/>
            <a:ext cx="2268537" cy="620713"/>
          </a:xfrm>
          <a:prstGeom prst="homePlate">
            <a:avLst/>
          </a:prstGeom>
          <a:solidFill>
            <a:srgbClr val="5A1B58"/>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kumimoji="1" lang="zh-CN" altLang="en-US" sz="3200">
                <a:solidFill>
                  <a:srgbClr val="FFFFFF"/>
                </a:solidFill>
                <a:latin typeface="微软雅黑" pitchFamily="34" charset="-122"/>
                <a:ea typeface="微软雅黑" pitchFamily="34" charset="-122"/>
              </a:rPr>
              <a:t>自由竞争</a:t>
            </a:r>
          </a:p>
        </p:txBody>
      </p:sp>
      <p:sp>
        <p:nvSpPr>
          <p:cNvPr id="22530" name="文本框 2"/>
          <p:cNvSpPr txBox="1">
            <a:spLocks noChangeArrowheads="1"/>
          </p:cNvSpPr>
          <p:nvPr/>
        </p:nvSpPr>
        <p:spPr bwMode="auto">
          <a:xfrm>
            <a:off x="4656138" y="981075"/>
            <a:ext cx="2880022" cy="584775"/>
          </a:xfrm>
          <a:prstGeom prst="rect">
            <a:avLst/>
          </a:prstGeom>
          <a:noFill/>
          <a:ln w="9525">
            <a:noFill/>
            <a:miter lim="800000"/>
            <a:headEnd/>
            <a:tailEnd/>
          </a:ln>
        </p:spPr>
        <p:txBody>
          <a:bodyPr wrap="square">
            <a:spAutoFit/>
          </a:bodyPr>
          <a:lstStyle/>
          <a:p>
            <a:r>
              <a:rPr kumimoji="1" lang="zh-CN" altLang="en-US" sz="3200" b="1" dirty="0">
                <a:solidFill>
                  <a:srgbClr val="5A1B58"/>
                </a:solidFill>
                <a:latin typeface="华文楷体" pitchFamily="2" charset="-122"/>
                <a:ea typeface="华文楷体" pitchFamily="2" charset="-122"/>
              </a:rPr>
              <a:t>“历史作用”</a:t>
            </a:r>
          </a:p>
        </p:txBody>
      </p:sp>
      <p:sp>
        <p:nvSpPr>
          <p:cNvPr id="22531" name="文本框 4"/>
          <p:cNvSpPr txBox="1">
            <a:spLocks noChangeArrowheads="1"/>
          </p:cNvSpPr>
          <p:nvPr/>
        </p:nvSpPr>
        <p:spPr bwMode="auto">
          <a:xfrm>
            <a:off x="1271588" y="1916113"/>
            <a:ext cx="9577387" cy="2401887"/>
          </a:xfrm>
          <a:prstGeom prst="rect">
            <a:avLst/>
          </a:prstGeom>
          <a:noFill/>
          <a:ln w="9525">
            <a:noFill/>
            <a:miter lim="800000"/>
            <a:headEnd/>
            <a:tailEnd/>
          </a:ln>
        </p:spPr>
        <p:txBody>
          <a:bodyPr>
            <a:spAutoFit/>
          </a:bodyPr>
          <a:lstStyle/>
          <a:p>
            <a:pPr indent="358775" algn="just">
              <a:lnSpc>
                <a:spcPts val="3000"/>
              </a:lnSpc>
            </a:pPr>
            <a:r>
              <a:rPr lang="zh-CN" altLang="en-US" sz="2400" dirty="0">
                <a:latin typeface="华文楷体" pitchFamily="2" charset="-122"/>
                <a:ea typeface="华文楷体" pitchFamily="2" charset="-122"/>
              </a:rPr>
              <a:t>  自由竞争促进了资本主义生产的发展，这一进步的历史作用突出地表现在以机器生产代替手工劳动、以机器大工厂代替手工工场的产业革命过程中。产业革命为资本主义生产创造了现代化的技术基础，使资本主义社会的生产力获得了空前的提高</a:t>
            </a:r>
            <a:r>
              <a:rPr lang="zh-CN" altLang="en-US" sz="2400" dirty="0" smtClean="0">
                <a:latin typeface="华文楷体" pitchFamily="2" charset="-122"/>
                <a:ea typeface="华文楷体" pitchFamily="2" charset="-122"/>
              </a:rPr>
              <a:t>。处于</a:t>
            </a:r>
            <a:r>
              <a:rPr lang="zh-CN" altLang="en-US" sz="2400" dirty="0">
                <a:latin typeface="华文楷体" pitchFamily="2" charset="-122"/>
                <a:ea typeface="华文楷体" pitchFamily="2" charset="-122"/>
              </a:rPr>
              <a:t>自由竞争阶段的资本主义，属于向上发展时期，它的生产关系基本上是适合生产力发展要求的。</a:t>
            </a:r>
            <a:endParaRPr kumimoji="1" lang="zh-CN" altLang="en-US" sz="2400" dirty="0">
              <a:latin typeface="华文楷体" pitchFamily="2" charset="-122"/>
              <a:ea typeface="华文楷体" pitchFamily="2" charset="-122"/>
            </a:endParaRPr>
          </a:p>
        </p:txBody>
      </p:sp>
    </p:spTree>
  </p:cSld>
  <p:clrMapOvr>
    <a:masterClrMapping/>
  </p:clrMapOvr>
  <p:transition spd="slow">
    <p:wip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文本框 1"/>
          <p:cNvSpPr txBox="1">
            <a:spLocks noChangeArrowheads="1"/>
          </p:cNvSpPr>
          <p:nvPr/>
        </p:nvSpPr>
        <p:spPr bwMode="auto">
          <a:xfrm>
            <a:off x="9731375" y="533400"/>
            <a:ext cx="185738" cy="369888"/>
          </a:xfrm>
          <a:prstGeom prst="rect">
            <a:avLst/>
          </a:prstGeom>
          <a:noFill/>
          <a:ln w="9525">
            <a:noFill/>
            <a:miter lim="800000"/>
            <a:headEnd/>
            <a:tailEnd/>
          </a:ln>
        </p:spPr>
        <p:txBody>
          <a:bodyPr wrap="none">
            <a:spAutoFit/>
          </a:bodyPr>
          <a:lstStyle/>
          <a:p>
            <a:pPr eaLnBrk="1" hangingPunct="1"/>
            <a:endParaRPr kumimoji="1" lang="zh-CN" altLang="en-US"/>
          </a:p>
        </p:txBody>
      </p:sp>
      <p:grpSp>
        <p:nvGrpSpPr>
          <p:cNvPr id="23554" name="组合 12"/>
          <p:cNvGrpSpPr>
            <a:grpSpLocks/>
          </p:cNvGrpSpPr>
          <p:nvPr/>
        </p:nvGrpSpPr>
        <p:grpSpPr bwMode="auto">
          <a:xfrm>
            <a:off x="3287713" y="1052513"/>
            <a:ext cx="5256212" cy="679450"/>
            <a:chOff x="1351544" y="2143212"/>
            <a:chExt cx="4584902" cy="678832"/>
          </a:xfrm>
        </p:grpSpPr>
        <p:grpSp>
          <p:nvGrpSpPr>
            <p:cNvPr id="23557" name="组合 13"/>
            <p:cNvGrpSpPr>
              <a:grpSpLocks/>
            </p:cNvGrpSpPr>
            <p:nvPr/>
          </p:nvGrpSpPr>
          <p:grpSpPr bwMode="auto">
            <a:xfrm>
              <a:off x="1351544" y="2143212"/>
              <a:ext cx="767150" cy="678832"/>
              <a:chOff x="1507179" y="2186753"/>
              <a:chExt cx="941280" cy="832915"/>
            </a:xfrm>
          </p:grpSpPr>
          <p:sp>
            <p:nvSpPr>
              <p:cNvPr id="6" name="任意多边形 15"/>
              <p:cNvSpPr/>
              <p:nvPr/>
            </p:nvSpPr>
            <p:spPr>
              <a:xfrm rot="9000000">
                <a:off x="1507179" y="2186753"/>
                <a:ext cx="941281" cy="832915"/>
              </a:xfrm>
              <a:custGeom>
                <a:avLst/>
                <a:gdLst>
                  <a:gd name="connsiteX0" fmla="*/ 28988 w 3761891"/>
                  <a:gd name="connsiteY0" fmla="*/ 1549518 h 3329262"/>
                  <a:gd name="connsiteX1" fmla="*/ 857080 w 3761891"/>
                  <a:gd name="connsiteY1" fmla="*/ 115221 h 3329262"/>
                  <a:gd name="connsiteX2" fmla="*/ 913826 w 3761891"/>
                  <a:gd name="connsiteY2" fmla="*/ 50888 h 3329262"/>
                  <a:gd name="connsiteX3" fmla="*/ 929030 w 3761891"/>
                  <a:gd name="connsiteY3" fmla="*/ 43468 h 3329262"/>
                  <a:gd name="connsiteX4" fmla="*/ 953509 w 3761891"/>
                  <a:gd name="connsiteY4" fmla="*/ 26073 h 3329262"/>
                  <a:gd name="connsiteX5" fmla="*/ 1056478 w 3761891"/>
                  <a:gd name="connsiteY5" fmla="*/ 0 h 3329262"/>
                  <a:gd name="connsiteX6" fmla="*/ 2712663 w 3761891"/>
                  <a:gd name="connsiteY6" fmla="*/ 0 h 3329262"/>
                  <a:gd name="connsiteX7" fmla="*/ 2796749 w 3761891"/>
                  <a:gd name="connsiteY7" fmla="*/ 16976 h 3329262"/>
                  <a:gd name="connsiteX8" fmla="*/ 2821386 w 3761891"/>
                  <a:gd name="connsiteY8" fmla="*/ 33587 h 3329262"/>
                  <a:gd name="connsiteX9" fmla="*/ 2848078 w 3761891"/>
                  <a:gd name="connsiteY9" fmla="*/ 46612 h 3329262"/>
                  <a:gd name="connsiteX10" fmla="*/ 2904822 w 3761891"/>
                  <a:gd name="connsiteY10" fmla="*/ 110945 h 3329262"/>
                  <a:gd name="connsiteX11" fmla="*/ 3732914 w 3761891"/>
                  <a:gd name="connsiteY11" fmla="*/ 1545242 h 3329262"/>
                  <a:gd name="connsiteX12" fmla="*/ 3761354 w 3761891"/>
                  <a:gd name="connsiteY12" fmla="*/ 1668288 h 3329262"/>
                  <a:gd name="connsiteX13" fmla="*/ 3759241 w 3761891"/>
                  <a:gd name="connsiteY13" fmla="*/ 1680884 h 3329262"/>
                  <a:gd name="connsiteX14" fmla="*/ 3760171 w 3761891"/>
                  <a:gd name="connsiteY14" fmla="*/ 1694227 h 3329262"/>
                  <a:gd name="connsiteX15" fmla="*/ 3732830 w 3761891"/>
                  <a:gd name="connsiteY15" fmla="*/ 1775536 h 3329262"/>
                  <a:gd name="connsiteX16" fmla="*/ 2904738 w 3761891"/>
                  <a:gd name="connsiteY16" fmla="*/ 3209833 h 3329262"/>
                  <a:gd name="connsiteX17" fmla="*/ 2847993 w 3761891"/>
                  <a:gd name="connsiteY17" fmla="*/ 3274166 h 3329262"/>
                  <a:gd name="connsiteX18" fmla="*/ 2842511 w 3761891"/>
                  <a:gd name="connsiteY18" fmla="*/ 3276841 h 3329262"/>
                  <a:gd name="connsiteX19" fmla="*/ 2823691 w 3761891"/>
                  <a:gd name="connsiteY19" fmla="*/ 3292368 h 3329262"/>
                  <a:gd name="connsiteX20" fmla="*/ 2702910 w 3761891"/>
                  <a:gd name="connsiteY20" fmla="*/ 3329262 h 3329262"/>
                  <a:gd name="connsiteX21" fmla="*/ 1046726 w 3761891"/>
                  <a:gd name="connsiteY21" fmla="*/ 3329262 h 3329262"/>
                  <a:gd name="connsiteX22" fmla="*/ 893974 w 3761891"/>
                  <a:gd name="connsiteY22" fmla="*/ 3265990 h 3329262"/>
                  <a:gd name="connsiteX23" fmla="*/ 883550 w 3761891"/>
                  <a:gd name="connsiteY23" fmla="*/ 3250529 h 3329262"/>
                  <a:gd name="connsiteX24" fmla="*/ 882566 w 3761891"/>
                  <a:gd name="connsiteY24" fmla="*/ 3249619 h 3329262"/>
                  <a:gd name="connsiteX25" fmla="*/ 856997 w 3761891"/>
                  <a:gd name="connsiteY25" fmla="*/ 3214110 h 3329262"/>
                  <a:gd name="connsiteX26" fmla="*/ 28905 w 3761891"/>
                  <a:gd name="connsiteY26" fmla="*/ 1779812 h 3329262"/>
                  <a:gd name="connsiteX27" fmla="*/ 0 w 3761891"/>
                  <a:gd name="connsiteY27" fmla="*/ 1677601 h 3329262"/>
                  <a:gd name="connsiteX28" fmla="*/ 2825 w 3761891"/>
                  <a:gd name="connsiteY28" fmla="*/ 1647714 h 3329262"/>
                  <a:gd name="connsiteX29" fmla="*/ 1647 w 3761891"/>
                  <a:gd name="connsiteY29" fmla="*/ 1630828 h 3329262"/>
                  <a:gd name="connsiteX30" fmla="*/ 28988 w 3761891"/>
                  <a:gd name="connsiteY30" fmla="*/ 1549518 h 3329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761891" h="3329262">
                    <a:moveTo>
                      <a:pt x="28988" y="1549518"/>
                    </a:moveTo>
                    <a:lnTo>
                      <a:pt x="857080" y="115221"/>
                    </a:lnTo>
                    <a:cubicBezTo>
                      <a:pt x="871994" y="89390"/>
                      <a:pt x="891436" y="67805"/>
                      <a:pt x="913826" y="50888"/>
                    </a:cubicBezTo>
                    <a:lnTo>
                      <a:pt x="929030" y="43468"/>
                    </a:lnTo>
                    <a:lnTo>
                      <a:pt x="953509" y="26073"/>
                    </a:lnTo>
                    <a:cubicBezTo>
                      <a:pt x="984118" y="9445"/>
                      <a:pt x="1019195" y="0"/>
                      <a:pt x="1056478" y="0"/>
                    </a:cubicBezTo>
                    <a:lnTo>
                      <a:pt x="2712663" y="0"/>
                    </a:lnTo>
                    <a:cubicBezTo>
                      <a:pt x="2742490" y="0"/>
                      <a:pt x="2770904" y="6045"/>
                      <a:pt x="2796749" y="16976"/>
                    </a:cubicBezTo>
                    <a:lnTo>
                      <a:pt x="2821386" y="33587"/>
                    </a:lnTo>
                    <a:lnTo>
                      <a:pt x="2848078" y="46612"/>
                    </a:lnTo>
                    <a:cubicBezTo>
                      <a:pt x="2870467" y="63528"/>
                      <a:pt x="2889909" y="85114"/>
                      <a:pt x="2904822" y="110945"/>
                    </a:cubicBezTo>
                    <a:lnTo>
                      <a:pt x="3732914" y="1545242"/>
                    </a:lnTo>
                    <a:cubicBezTo>
                      <a:pt x="3755284" y="1583988"/>
                      <a:pt x="3764287" y="1626784"/>
                      <a:pt x="3761354" y="1668288"/>
                    </a:cubicBezTo>
                    <a:lnTo>
                      <a:pt x="3759241" y="1680884"/>
                    </a:lnTo>
                    <a:lnTo>
                      <a:pt x="3760171" y="1694227"/>
                    </a:lnTo>
                    <a:cubicBezTo>
                      <a:pt x="3756715" y="1722074"/>
                      <a:pt x="3747743" y="1749705"/>
                      <a:pt x="3732830" y="1775536"/>
                    </a:cubicBezTo>
                    <a:lnTo>
                      <a:pt x="2904738" y="3209833"/>
                    </a:lnTo>
                    <a:cubicBezTo>
                      <a:pt x="2889824" y="3235664"/>
                      <a:pt x="2870382" y="3257249"/>
                      <a:pt x="2847993" y="3274166"/>
                    </a:cubicBezTo>
                    <a:lnTo>
                      <a:pt x="2842511" y="3276841"/>
                    </a:lnTo>
                    <a:lnTo>
                      <a:pt x="2823691" y="3292368"/>
                    </a:lnTo>
                    <a:cubicBezTo>
                      <a:pt x="2789213" y="3315661"/>
                      <a:pt x="2747650" y="3329261"/>
                      <a:pt x="2702910" y="3329262"/>
                    </a:cubicBezTo>
                    <a:lnTo>
                      <a:pt x="1046726" y="3329262"/>
                    </a:lnTo>
                    <a:cubicBezTo>
                      <a:pt x="987073" y="3329262"/>
                      <a:pt x="933067" y="3305083"/>
                      <a:pt x="893974" y="3265990"/>
                    </a:cubicBezTo>
                    <a:lnTo>
                      <a:pt x="883550" y="3250529"/>
                    </a:lnTo>
                    <a:lnTo>
                      <a:pt x="882566" y="3249619"/>
                    </a:lnTo>
                    <a:cubicBezTo>
                      <a:pt x="873042" y="3238879"/>
                      <a:pt x="864454" y="3227025"/>
                      <a:pt x="856997" y="3214110"/>
                    </a:cubicBezTo>
                    <a:lnTo>
                      <a:pt x="28905" y="1779812"/>
                    </a:lnTo>
                    <a:cubicBezTo>
                      <a:pt x="10263" y="1747524"/>
                      <a:pt x="904" y="1712423"/>
                      <a:pt x="0" y="1677601"/>
                    </a:cubicBezTo>
                    <a:lnTo>
                      <a:pt x="2825" y="1647714"/>
                    </a:lnTo>
                    <a:lnTo>
                      <a:pt x="1647" y="1630828"/>
                    </a:lnTo>
                    <a:cubicBezTo>
                      <a:pt x="5103" y="1602980"/>
                      <a:pt x="14075" y="1575349"/>
                      <a:pt x="28988" y="1549518"/>
                    </a:cubicBezTo>
                    <a:close/>
                  </a:path>
                </a:pathLst>
              </a:custGeom>
              <a:solidFill>
                <a:srgbClr val="5A1B58">
                  <a:alpha val="6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2800" dirty="0">
                  <a:solidFill>
                    <a:sysClr val="windowText" lastClr="000000"/>
                  </a:solidFill>
                </a:endParaRPr>
              </a:p>
            </p:txBody>
          </p:sp>
          <p:sp>
            <p:nvSpPr>
              <p:cNvPr id="23560" name="文本框 16"/>
              <p:cNvSpPr txBox="1">
                <a:spLocks noChangeArrowheads="1"/>
              </p:cNvSpPr>
              <p:nvPr/>
            </p:nvSpPr>
            <p:spPr bwMode="auto">
              <a:xfrm>
                <a:off x="1765729" y="2270636"/>
                <a:ext cx="424659" cy="641397"/>
              </a:xfrm>
              <a:prstGeom prst="rect">
                <a:avLst/>
              </a:prstGeom>
              <a:noFill/>
              <a:ln w="9525">
                <a:noFill/>
                <a:miter lim="800000"/>
                <a:headEnd/>
                <a:tailEnd/>
              </a:ln>
            </p:spPr>
            <p:txBody>
              <a:bodyPr>
                <a:spAutoFit/>
              </a:bodyPr>
              <a:lstStyle/>
              <a:p>
                <a:pPr algn="ctr" eaLnBrk="1" hangingPunct="1"/>
                <a:r>
                  <a:rPr lang="zh-CN" altLang="en-US" sz="2800">
                    <a:solidFill>
                      <a:schemeClr val="bg1"/>
                    </a:solidFill>
                    <a:latin typeface="微软雅黑" pitchFamily="34" charset="-122"/>
                    <a:ea typeface="微软雅黑" pitchFamily="34" charset="-122"/>
                  </a:rPr>
                  <a:t>二</a:t>
                </a:r>
              </a:p>
            </p:txBody>
          </p:sp>
        </p:grpSp>
        <p:sp>
          <p:nvSpPr>
            <p:cNvPr id="23558" name="文本框 14"/>
            <p:cNvSpPr txBox="1">
              <a:spLocks noChangeArrowheads="1"/>
            </p:cNvSpPr>
            <p:nvPr/>
          </p:nvSpPr>
          <p:spPr bwMode="auto">
            <a:xfrm>
              <a:off x="2237486" y="2252012"/>
              <a:ext cx="3698960" cy="522743"/>
            </a:xfrm>
            <a:prstGeom prst="rect">
              <a:avLst/>
            </a:prstGeom>
            <a:noFill/>
            <a:ln w="9525">
              <a:noFill/>
              <a:miter lim="800000"/>
              <a:headEnd/>
              <a:tailEnd/>
            </a:ln>
          </p:spPr>
          <p:txBody>
            <a:bodyPr>
              <a:spAutoFit/>
            </a:bodyPr>
            <a:lstStyle/>
            <a:p>
              <a:pPr algn="ctr" eaLnBrk="1" hangingPunct="1"/>
              <a:r>
                <a:rPr lang="zh-CN" altLang="en-US" sz="2800" b="1">
                  <a:latin typeface="微软雅黑" pitchFamily="34" charset="-122"/>
                  <a:ea typeface="微软雅黑" pitchFamily="34" charset="-122"/>
                </a:rPr>
                <a:t>私人垄断资本主义</a:t>
              </a:r>
            </a:p>
          </p:txBody>
        </p:sp>
      </p:grpSp>
      <p:sp>
        <p:nvSpPr>
          <p:cNvPr id="2" name="圆角矩形 1"/>
          <p:cNvSpPr/>
          <p:nvPr/>
        </p:nvSpPr>
        <p:spPr>
          <a:xfrm>
            <a:off x="2136775" y="2349500"/>
            <a:ext cx="8782050" cy="3538538"/>
          </a:xfrm>
          <a:prstGeom prst="roundRect">
            <a:avLst/>
          </a:prstGeom>
          <a:solidFill>
            <a:srgbClr val="5A1B58">
              <a:alpha val="25000"/>
            </a:srgbClr>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kumimoji="1" lang="zh-CN" altLang="en-US"/>
          </a:p>
        </p:txBody>
      </p:sp>
      <p:sp>
        <p:nvSpPr>
          <p:cNvPr id="23556" name="文本框 7"/>
          <p:cNvSpPr txBox="1">
            <a:spLocks noChangeArrowheads="1"/>
          </p:cNvSpPr>
          <p:nvPr/>
        </p:nvSpPr>
        <p:spPr bwMode="auto">
          <a:xfrm>
            <a:off x="4079875" y="2595563"/>
            <a:ext cx="5503863" cy="3046412"/>
          </a:xfrm>
          <a:prstGeom prst="rect">
            <a:avLst/>
          </a:prstGeom>
          <a:noFill/>
          <a:ln w="9525">
            <a:noFill/>
            <a:miter lim="800000"/>
            <a:headEnd/>
            <a:tailEnd/>
          </a:ln>
        </p:spPr>
        <p:txBody>
          <a:bodyPr>
            <a:spAutoFit/>
          </a:bodyPr>
          <a:lstStyle/>
          <a:p>
            <a:pPr algn="just">
              <a:lnSpc>
                <a:spcPct val="200000"/>
              </a:lnSpc>
            </a:pPr>
            <a:r>
              <a:rPr kumimoji="1" lang="zh-CN" altLang="en-US" sz="2400" dirty="0">
                <a:latin typeface="微软雅黑" pitchFamily="34" charset="-122"/>
                <a:ea typeface="微软雅黑" pitchFamily="34" charset="-122"/>
              </a:rPr>
              <a:t>（</a:t>
            </a:r>
            <a:r>
              <a:rPr kumimoji="1" lang="en-US" altLang="zh-CN" sz="2400" dirty="0">
                <a:latin typeface="微软雅黑" pitchFamily="34" charset="-122"/>
                <a:ea typeface="微软雅黑" pitchFamily="34" charset="-122"/>
              </a:rPr>
              <a:t>1</a:t>
            </a:r>
            <a:r>
              <a:rPr kumimoji="1" lang="zh-CN" altLang="en-US" sz="2400" dirty="0">
                <a:latin typeface="微软雅黑" pitchFamily="34" charset="-122"/>
                <a:ea typeface="微软雅黑" pitchFamily="34" charset="-122"/>
              </a:rPr>
              <a:t>）时间：</a:t>
            </a:r>
            <a:r>
              <a:rPr kumimoji="1" lang="en-US" altLang="zh-CN" sz="2400" dirty="0">
                <a:latin typeface="微软雅黑" pitchFamily="34" charset="-122"/>
                <a:ea typeface="微软雅黑" pitchFamily="34" charset="-122"/>
              </a:rPr>
              <a:t>19</a:t>
            </a:r>
            <a:r>
              <a:rPr kumimoji="1" lang="zh-CN" altLang="en-US" sz="2400" dirty="0">
                <a:latin typeface="微软雅黑" pitchFamily="34" charset="-122"/>
                <a:ea typeface="微软雅黑" pitchFamily="34" charset="-122"/>
              </a:rPr>
              <a:t>世纪</a:t>
            </a:r>
            <a:r>
              <a:rPr kumimoji="1" lang="en-US" altLang="zh-CN" sz="2400" dirty="0">
                <a:latin typeface="微软雅黑" pitchFamily="34" charset="-122"/>
                <a:ea typeface="微软雅黑" pitchFamily="34" charset="-122"/>
              </a:rPr>
              <a:t>—20</a:t>
            </a:r>
            <a:r>
              <a:rPr kumimoji="1" lang="zh-CN" altLang="en-US" sz="2400" dirty="0">
                <a:latin typeface="微软雅黑" pitchFamily="34" charset="-122"/>
                <a:ea typeface="微软雅黑" pitchFamily="34" charset="-122"/>
              </a:rPr>
              <a:t>世纪中叶</a:t>
            </a:r>
          </a:p>
          <a:p>
            <a:pPr algn="just">
              <a:lnSpc>
                <a:spcPct val="200000"/>
              </a:lnSpc>
            </a:pPr>
            <a:r>
              <a:rPr kumimoji="1" lang="zh-CN" altLang="en-US" sz="2400" dirty="0">
                <a:latin typeface="微软雅黑" pitchFamily="34" charset="-122"/>
                <a:ea typeface="微软雅黑" pitchFamily="34" charset="-122"/>
              </a:rPr>
              <a:t>（</a:t>
            </a:r>
            <a:r>
              <a:rPr kumimoji="1" lang="en-US" altLang="zh-CN" sz="2400" dirty="0">
                <a:latin typeface="微软雅黑" pitchFamily="34" charset="-122"/>
                <a:ea typeface="微软雅黑" pitchFamily="34" charset="-122"/>
              </a:rPr>
              <a:t>2</a:t>
            </a:r>
            <a:r>
              <a:rPr kumimoji="1" lang="zh-CN" altLang="en-US" sz="2400" dirty="0">
                <a:latin typeface="微软雅黑" pitchFamily="34" charset="-122"/>
                <a:ea typeface="微软雅黑" pitchFamily="34" charset="-122"/>
              </a:rPr>
              <a:t>）产生私人垄断的</a:t>
            </a:r>
            <a:r>
              <a:rPr kumimoji="1" lang="zh-CN" altLang="en-US" sz="2400" dirty="0" smtClean="0">
                <a:latin typeface="微软雅黑" pitchFamily="34" charset="-122"/>
                <a:ea typeface="微软雅黑" pitchFamily="34" charset="-122"/>
              </a:rPr>
              <a:t>原因</a:t>
            </a:r>
            <a:endParaRPr kumimoji="1" lang="zh-CN" altLang="en-US" sz="2400" dirty="0">
              <a:latin typeface="微软雅黑" pitchFamily="34" charset="-122"/>
              <a:ea typeface="微软雅黑" pitchFamily="34" charset="-122"/>
            </a:endParaRPr>
          </a:p>
          <a:p>
            <a:pPr algn="just">
              <a:lnSpc>
                <a:spcPct val="200000"/>
              </a:lnSpc>
            </a:pPr>
            <a:r>
              <a:rPr kumimoji="1" lang="zh-CN" altLang="en-US" sz="2400" dirty="0">
                <a:latin typeface="微软雅黑" pitchFamily="34" charset="-122"/>
                <a:ea typeface="微软雅黑" pitchFamily="34" charset="-122"/>
              </a:rPr>
              <a:t>（</a:t>
            </a:r>
            <a:r>
              <a:rPr kumimoji="1" lang="en-US" altLang="zh-CN" sz="2400" dirty="0">
                <a:latin typeface="微软雅黑" pitchFamily="34" charset="-122"/>
                <a:ea typeface="微软雅黑" pitchFamily="34" charset="-122"/>
              </a:rPr>
              <a:t>3</a:t>
            </a:r>
            <a:r>
              <a:rPr kumimoji="1" lang="zh-CN" altLang="en-US" sz="2400" dirty="0">
                <a:latin typeface="微软雅黑" pitchFamily="34" charset="-122"/>
                <a:ea typeface="微软雅黑" pitchFamily="34" charset="-122"/>
              </a:rPr>
              <a:t>）私人垄断的实质与形式</a:t>
            </a:r>
          </a:p>
          <a:p>
            <a:pPr algn="just">
              <a:lnSpc>
                <a:spcPct val="200000"/>
              </a:lnSpc>
            </a:pPr>
            <a:r>
              <a:rPr kumimoji="1" lang="zh-CN" altLang="en-US" sz="2400" dirty="0">
                <a:latin typeface="微软雅黑" pitchFamily="34" charset="-122"/>
                <a:ea typeface="微软雅黑" pitchFamily="34" charset="-122"/>
              </a:rPr>
              <a:t>（</a:t>
            </a:r>
            <a:r>
              <a:rPr kumimoji="1" lang="en-US" altLang="zh-CN" sz="2400" dirty="0">
                <a:latin typeface="微软雅黑" pitchFamily="34" charset="-122"/>
                <a:ea typeface="微软雅黑" pitchFamily="34" charset="-122"/>
              </a:rPr>
              <a:t>4</a:t>
            </a:r>
            <a:r>
              <a:rPr kumimoji="1" lang="zh-CN" altLang="en-US" sz="2400" dirty="0">
                <a:latin typeface="微软雅黑" pitchFamily="34" charset="-122"/>
                <a:ea typeface="微软雅黑" pitchFamily="34" charset="-122"/>
              </a:rPr>
              <a:t>）垄断阶段竞争的特点</a:t>
            </a:r>
          </a:p>
        </p:txBody>
      </p:sp>
    </p:spTree>
  </p:cSld>
  <p:clrMapOvr>
    <a:masterClrMapping/>
  </p:clrMapOvr>
  <p:transition spd="slow">
    <p:wip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文本框 1"/>
          <p:cNvSpPr txBox="1">
            <a:spLocks noChangeArrowheads="1"/>
          </p:cNvSpPr>
          <p:nvPr/>
        </p:nvSpPr>
        <p:spPr bwMode="auto">
          <a:xfrm>
            <a:off x="9731375" y="533400"/>
            <a:ext cx="185738" cy="369888"/>
          </a:xfrm>
          <a:prstGeom prst="rect">
            <a:avLst/>
          </a:prstGeom>
          <a:noFill/>
          <a:ln w="9525">
            <a:noFill/>
            <a:miter lim="800000"/>
            <a:headEnd/>
            <a:tailEnd/>
          </a:ln>
        </p:spPr>
        <p:txBody>
          <a:bodyPr wrap="none">
            <a:spAutoFit/>
          </a:bodyPr>
          <a:lstStyle/>
          <a:p>
            <a:pPr eaLnBrk="1" hangingPunct="1"/>
            <a:endParaRPr kumimoji="1" lang="zh-CN" altLang="en-US"/>
          </a:p>
        </p:txBody>
      </p:sp>
      <p:sp>
        <p:nvSpPr>
          <p:cNvPr id="3" name="五边形 2"/>
          <p:cNvSpPr/>
          <p:nvPr/>
        </p:nvSpPr>
        <p:spPr>
          <a:xfrm>
            <a:off x="11113" y="0"/>
            <a:ext cx="4140200" cy="620713"/>
          </a:xfrm>
          <a:prstGeom prst="homePlate">
            <a:avLst/>
          </a:prstGeom>
          <a:solidFill>
            <a:srgbClr val="5A1B58"/>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kumimoji="1" lang="zh-CN" altLang="en-US" sz="3200">
                <a:solidFill>
                  <a:srgbClr val="FFFFFF"/>
                </a:solidFill>
                <a:latin typeface="微软雅黑" pitchFamily="34" charset="-122"/>
                <a:ea typeface="微软雅黑" pitchFamily="34" charset="-122"/>
              </a:rPr>
              <a:t>产生私人垄断的原因</a:t>
            </a:r>
          </a:p>
        </p:txBody>
      </p:sp>
      <p:graphicFrame>
        <p:nvGraphicFramePr>
          <p:cNvPr id="2" name="图表 1"/>
          <p:cNvGraphicFramePr/>
          <p:nvPr>
            <p:extLst>
              <p:ext uri="{D42A27DB-BD31-4B8C-83A1-F6EECF244321}">
                <p14:modId xmlns:p14="http://schemas.microsoft.com/office/powerpoint/2010/main" val="2955386015"/>
              </p:ext>
            </p:extLst>
          </p:nvPr>
        </p:nvGraphicFramePr>
        <p:xfrm>
          <a:off x="1847528" y="1163638"/>
          <a:ext cx="9283273" cy="539807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4580" name="文本框 3"/>
          <p:cNvSpPr txBox="1">
            <a:spLocks noChangeArrowheads="1"/>
          </p:cNvSpPr>
          <p:nvPr/>
        </p:nvSpPr>
        <p:spPr bwMode="auto">
          <a:xfrm>
            <a:off x="4295800" y="1163637"/>
            <a:ext cx="3816350" cy="522288"/>
          </a:xfrm>
          <a:prstGeom prst="rect">
            <a:avLst/>
          </a:prstGeom>
          <a:noFill/>
          <a:ln w="9525">
            <a:noFill/>
            <a:miter lim="800000"/>
            <a:headEnd/>
            <a:tailEnd/>
          </a:ln>
        </p:spPr>
        <p:txBody>
          <a:bodyPr>
            <a:spAutoFit/>
          </a:bodyPr>
          <a:lstStyle/>
          <a:p>
            <a:r>
              <a:rPr kumimoji="1" lang="zh-CN" altLang="en-US" sz="2800" dirty="0">
                <a:latin typeface="华文楷体" pitchFamily="2" charset="-122"/>
                <a:ea typeface="华文楷体" pitchFamily="2" charset="-122"/>
              </a:rPr>
              <a:t>自由竞争必然引起垄断</a:t>
            </a:r>
          </a:p>
        </p:txBody>
      </p:sp>
      <p:cxnSp>
        <p:nvCxnSpPr>
          <p:cNvPr id="8" name="直线连接符 7"/>
          <p:cNvCxnSpPr/>
          <p:nvPr/>
        </p:nvCxnSpPr>
        <p:spPr>
          <a:xfrm>
            <a:off x="658813" y="1685925"/>
            <a:ext cx="10728325" cy="85725"/>
          </a:xfrm>
          <a:prstGeom prst="line">
            <a:avLst/>
          </a:prstGeom>
          <a:ln>
            <a:solidFill>
              <a:srgbClr val="5A1B58"/>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p:wipe/>
  </p:transition>
  <p:timing>
    <p:tnLst>
      <p:par>
        <p:cTn id="1" dur="indefinite" restart="never" nodeType="tmRoot"/>
      </p:par>
    </p:tnLst>
  </p:timing>
</p:sld>
</file>

<file path=ppt/theme/theme1.xml><?xml version="1.0" encoding="utf-8"?>
<a:theme xmlns:a="http://schemas.openxmlformats.org/drawingml/2006/main" name="主题4">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主题4" id="{FAC82616-71AD-AD47-AC75-20D10F33AEB3}" vid="{21C4180F-8DBA-934E-AE4E-2CA0B9AEF2D3}"/>
    </a:ext>
  </a:extLst>
</a:theme>
</file>

<file path=ppt/theme/theme2.xml><?xml version="1.0" encoding="utf-8"?>
<a:theme xmlns:a="http://schemas.openxmlformats.org/drawingml/2006/main" name="1_主题4">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主题4" id="{FAC82616-71AD-AD47-AC75-20D10F33AEB3}" vid="{21C4180F-8DBA-934E-AE4E-2CA0B9AEF2D3}"/>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主题4</Template>
  <TotalTime>1361</TotalTime>
  <Pages>0</Pages>
  <Words>2690</Words>
  <Characters>0</Characters>
  <Application>Microsoft Office PowerPoint</Application>
  <DocSecurity>0</DocSecurity>
  <PresentationFormat>自定义</PresentationFormat>
  <Lines>0</Lines>
  <Paragraphs>285</Paragraphs>
  <Slides>42</Slides>
  <Notes>3</Notes>
  <HiddenSlides>0</HiddenSlides>
  <MMClips>0</MMClips>
  <ScaleCrop>false</ScaleCrop>
  <HeadingPairs>
    <vt:vector size="4" baseType="variant">
      <vt:variant>
        <vt:lpstr>主题</vt:lpstr>
      </vt:variant>
      <vt:variant>
        <vt:i4>2</vt:i4>
      </vt:variant>
      <vt:variant>
        <vt:lpstr>幻灯片标题</vt:lpstr>
      </vt:variant>
      <vt:variant>
        <vt:i4>42</vt:i4>
      </vt:variant>
    </vt:vector>
  </HeadingPairs>
  <TitlesOfParts>
    <vt:vector size="44" baseType="lpstr">
      <vt:lpstr>主题4</vt:lpstr>
      <vt:lpstr>1_主题4</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CharactersWithSpaces>0</CharactersWithSpaces>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Microsoft Office 用户</dc:creator>
  <cp:lastModifiedBy>jhon</cp:lastModifiedBy>
  <cp:revision>151</cp:revision>
  <dcterms:created xsi:type="dcterms:W3CDTF">2018-05-31T01:55:14Z</dcterms:created>
  <dcterms:modified xsi:type="dcterms:W3CDTF">2019-05-18T07:29:30Z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2052-8.1.0.3526</vt:lpwstr>
  </property>
</Properties>
</file>